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18288000" cy="10287000"/>
  <p:notesSz cx="6858000" cy="9144000"/>
  <p:embeddedFontLst>
    <p:embeddedFont>
      <p:font typeface="210 8비트 R" panose="020B0604020202020204" charset="-127"/>
      <p:regular r:id="rId42"/>
    </p:embeddedFont>
    <p:embeddedFont>
      <p:font typeface="210 8비트 R Bold" panose="020B0604020202020204" charset="-127"/>
      <p:regular r:id="rId43"/>
    </p:embeddedFont>
    <p:embeddedFont>
      <p:font typeface="Arimo" panose="020B0604020202020204" charset="0"/>
      <p:regular r:id="rId44"/>
    </p:embeddedFont>
    <p:embeddedFont>
      <p:font typeface="Calibri" panose="020F0502020204030204" pitchFamily="34" charset="0"/>
      <p:regular r:id="rId45"/>
      <p:bold r:id="rId46"/>
      <p:italic r:id="rId47"/>
      <p:boldItalic r:id="rId48"/>
    </p:embeddedFont>
    <p:embeddedFont>
      <p:font typeface="Open Sans Light" panose="020B0604020202020204"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2" d="100"/>
          <a:sy n="32" d="100"/>
        </p:scale>
        <p:origin x="1596" y="6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7.png"/><Relationship Id="rId7" Type="http://schemas.openxmlformats.org/officeDocument/2006/relationships/image" Target="../media/image47.jpe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sv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2.sv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7.sv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2.sv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7.sv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8.svg"/><Relationship Id="rId7" Type="http://schemas.openxmlformats.org/officeDocument/2006/relationships/image" Target="../media/image82.sv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23.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24.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25.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26.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27.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28.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91.jpeg"/></Relationships>
</file>

<file path=ppt/slides/_rels/slide29.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31.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32.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33.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28.svg"/><Relationship Id="rId4" Type="http://schemas.openxmlformats.org/officeDocument/2006/relationships/image" Target="../media/image72.svg"/><Relationship Id="rId9"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9.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2.sv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svg"/><Relationship Id="rId5" Type="http://schemas.openxmlformats.org/officeDocument/2006/relationships/image" Target="../media/image20.sv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TextBox 2"/>
          <p:cNvSpPr txBox="1"/>
          <p:nvPr/>
        </p:nvSpPr>
        <p:spPr>
          <a:xfrm>
            <a:off x="2754106" y="3381930"/>
            <a:ext cx="12779788" cy="2924175"/>
          </a:xfrm>
          <a:prstGeom prst="rect">
            <a:avLst/>
          </a:prstGeom>
        </p:spPr>
        <p:txBody>
          <a:bodyPr lIns="0" tIns="0" rIns="0" bIns="0" rtlCol="0" anchor="t">
            <a:spAutoFit/>
          </a:bodyPr>
          <a:lstStyle/>
          <a:p>
            <a:pPr algn="ctr">
              <a:lnSpc>
                <a:spcPts val="11519"/>
              </a:lnSpc>
            </a:pPr>
            <a:r>
              <a:rPr lang="en-US" sz="9600">
                <a:solidFill>
                  <a:srgbClr val="4889F8"/>
                </a:solidFill>
                <a:latin typeface="210 8비트 R Bold"/>
              </a:rPr>
              <a:t>LET'S PLAY SOS !</a:t>
            </a:r>
          </a:p>
          <a:p>
            <a:pPr algn="ctr">
              <a:lnSpc>
                <a:spcPts val="11519"/>
              </a:lnSpc>
            </a:pPr>
            <a:r>
              <a:rPr lang="en-US" sz="9600">
                <a:solidFill>
                  <a:srgbClr val="7ED957"/>
                </a:solidFill>
                <a:latin typeface="210 8비트 R Bold"/>
              </a:rPr>
              <a:t>TELE</a:t>
            </a:r>
            <a:r>
              <a:rPr lang="en-US" sz="9600">
                <a:solidFill>
                  <a:srgbClr val="FFBD59"/>
                </a:solidFill>
                <a:latin typeface="210 8비트 R Bold"/>
              </a:rPr>
              <a:t>TUBES</a:t>
            </a:r>
            <a:r>
              <a:rPr lang="en-US" sz="9600">
                <a:solidFill>
                  <a:srgbClr val="4889F8"/>
                </a:solidFill>
                <a:latin typeface="210 8비트 R Bold"/>
              </a:rPr>
              <a:t> </a:t>
            </a:r>
            <a:r>
              <a:rPr lang="en-US" sz="9600">
                <a:solidFill>
                  <a:srgbClr val="FF1616"/>
                </a:solidFill>
                <a:latin typeface="210 8비트 R Bold"/>
              </a:rPr>
              <a:t>88</a:t>
            </a:r>
          </a:p>
        </p:txBody>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1480" y="7693985"/>
            <a:ext cx="386090" cy="349587"/>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21149" y="853907"/>
            <a:ext cx="386090" cy="349587"/>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08842" y="4848780"/>
            <a:ext cx="386090" cy="349587"/>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83877" y="1492623"/>
            <a:ext cx="386090" cy="34958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1480" y="2896177"/>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82648" y="7205056"/>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66255" y="2896177"/>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33894" y="679113"/>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31394" y="5400319"/>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59460" y="9335872"/>
            <a:ext cx="386090" cy="349587"/>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591892" y="7053388"/>
            <a:ext cx="3104215" cy="1281194"/>
          </a:xfrm>
          <a:prstGeom prst="rect">
            <a:avLst/>
          </a:prstGeom>
        </p:spPr>
      </p:pic>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28102" y="7823895"/>
            <a:ext cx="1111549" cy="14344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91010"/>
        </a:solidFill>
        <a:effectLst/>
      </p:bgPr>
    </p:bg>
    <p:spTree>
      <p:nvGrpSpPr>
        <p:cNvPr id="1" name=""/>
        <p:cNvGrpSpPr/>
        <p:nvPr/>
      </p:nvGrpSpPr>
      <p:grpSpPr>
        <a:xfrm>
          <a:off x="0" y="0"/>
          <a:ext cx="0" cy="0"/>
          <a:chOff x="0" y="0"/>
          <a:chExt cx="0" cy="0"/>
        </a:xfrm>
      </p:grpSpPr>
      <p:grpSp>
        <p:nvGrpSpPr>
          <p:cNvPr id="2" name="Group 2"/>
          <p:cNvGrpSpPr/>
          <p:nvPr/>
        </p:nvGrpSpPr>
        <p:grpSpPr>
          <a:xfrm>
            <a:off x="3344250" y="-759224"/>
            <a:ext cx="11805447" cy="1180544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BDAC"/>
            </a:solidFill>
          </p:spPr>
        </p:sp>
      </p:grpSp>
      <p:grpSp>
        <p:nvGrpSpPr>
          <p:cNvPr id="4" name="Group 4"/>
          <p:cNvGrpSpPr/>
          <p:nvPr/>
        </p:nvGrpSpPr>
        <p:grpSpPr>
          <a:xfrm>
            <a:off x="14647966" y="-759224"/>
            <a:ext cx="11805447" cy="1180544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BDAC"/>
            </a:solidFill>
          </p:spPr>
        </p:sp>
      </p:grpSp>
      <p:grpSp>
        <p:nvGrpSpPr>
          <p:cNvPr id="6" name="Group 6"/>
          <p:cNvGrpSpPr/>
          <p:nvPr/>
        </p:nvGrpSpPr>
        <p:grpSpPr>
          <a:xfrm>
            <a:off x="-7959465" y="-759224"/>
            <a:ext cx="11805447" cy="1180544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BDAC"/>
            </a:solidFill>
          </p:spPr>
        </p:sp>
      </p:grpSp>
      <p:pic>
        <p:nvPicPr>
          <p:cNvPr id="8" name="Picture 8"/>
          <p:cNvPicPr>
            <a:picLocks noChangeAspect="1"/>
          </p:cNvPicPr>
          <p:nvPr/>
        </p:nvPicPr>
        <p:blipFill>
          <a:blip r:embed="rId2">
            <a:alphaModFix amt="50000"/>
          </a:blip>
          <a:srcRect/>
          <a:stretch>
            <a:fillRect/>
          </a:stretch>
        </p:blipFill>
        <p:spPr>
          <a:xfrm>
            <a:off x="6359961" y="8843283"/>
            <a:ext cx="6286834" cy="1241650"/>
          </a:xfrm>
          <a:prstGeom prst="rect">
            <a:avLst/>
          </a:prstGeom>
        </p:spPr>
      </p:pic>
      <p:grpSp>
        <p:nvGrpSpPr>
          <p:cNvPr id="9" name="Group 9"/>
          <p:cNvGrpSpPr/>
          <p:nvPr/>
        </p:nvGrpSpPr>
        <p:grpSpPr>
          <a:xfrm>
            <a:off x="5788778" y="1984630"/>
            <a:ext cx="6916391" cy="7273496"/>
            <a:chOff x="0" y="0"/>
            <a:chExt cx="9221855" cy="9697995"/>
          </a:xfrm>
        </p:grpSpPr>
        <p:grpSp>
          <p:nvGrpSpPr>
            <p:cNvPr id="10" name="Group 10"/>
            <p:cNvGrpSpPr/>
            <p:nvPr/>
          </p:nvGrpSpPr>
          <p:grpSpPr>
            <a:xfrm>
              <a:off x="0" y="0"/>
              <a:ext cx="9221855" cy="9697995"/>
              <a:chOff x="0" y="0"/>
              <a:chExt cx="3472874" cy="3666867"/>
            </a:xfrm>
          </p:grpSpPr>
          <p:sp>
            <p:nvSpPr>
              <p:cNvPr id="11" name="Freeform 11"/>
              <p:cNvSpPr/>
              <p:nvPr/>
            </p:nvSpPr>
            <p:spPr>
              <a:xfrm>
                <a:off x="0" y="0"/>
                <a:ext cx="3472874" cy="3666867"/>
              </a:xfrm>
              <a:custGeom>
                <a:avLst/>
                <a:gdLst/>
                <a:ahLst/>
                <a:cxnLst/>
                <a:rect l="l" t="t" r="r" b="b"/>
                <a:pathLst>
                  <a:path w="3472874" h="3666867">
                    <a:moveTo>
                      <a:pt x="3348414" y="3666867"/>
                    </a:moveTo>
                    <a:lnTo>
                      <a:pt x="124460" y="3666867"/>
                    </a:lnTo>
                    <a:cubicBezTo>
                      <a:pt x="55880" y="3666867"/>
                      <a:pt x="0" y="3610987"/>
                      <a:pt x="0" y="3542407"/>
                    </a:cubicBezTo>
                    <a:lnTo>
                      <a:pt x="0" y="124460"/>
                    </a:lnTo>
                    <a:cubicBezTo>
                      <a:pt x="0" y="55880"/>
                      <a:pt x="55880" y="0"/>
                      <a:pt x="124460" y="0"/>
                    </a:cubicBezTo>
                    <a:lnTo>
                      <a:pt x="3348414" y="0"/>
                    </a:lnTo>
                    <a:cubicBezTo>
                      <a:pt x="3416994" y="0"/>
                      <a:pt x="3472874" y="55880"/>
                      <a:pt x="3472874" y="124460"/>
                    </a:cubicBezTo>
                    <a:lnTo>
                      <a:pt x="3472874" y="3542407"/>
                    </a:lnTo>
                    <a:cubicBezTo>
                      <a:pt x="3472874" y="3610987"/>
                      <a:pt x="3416994" y="3666867"/>
                      <a:pt x="3348414" y="3666867"/>
                    </a:cubicBezTo>
                    <a:close/>
                  </a:path>
                </a:pathLst>
              </a:custGeom>
              <a:solidFill>
                <a:srgbClr val="FFFFFF"/>
              </a:solidFill>
            </p:spPr>
          </p:sp>
        </p:grpSp>
        <p:sp>
          <p:nvSpPr>
            <p:cNvPr id="12" name="TextBox 12"/>
            <p:cNvSpPr txBox="1"/>
            <p:nvPr/>
          </p:nvSpPr>
          <p:spPr>
            <a:xfrm>
              <a:off x="1812439" y="336678"/>
              <a:ext cx="6919555" cy="8172839"/>
            </a:xfrm>
            <a:prstGeom prst="rect">
              <a:avLst/>
            </a:prstGeom>
          </p:spPr>
          <p:txBody>
            <a:bodyPr lIns="0" tIns="0" rIns="0" bIns="0" rtlCol="0" anchor="t">
              <a:spAutoFit/>
            </a:bodyPr>
            <a:lstStyle/>
            <a:p>
              <a:pPr marL="392689" lvl="1" indent="-196345">
                <a:lnSpc>
                  <a:spcPts val="2728"/>
                </a:lnSpc>
                <a:buFont typeface="Arial"/>
                <a:buChar char="•"/>
              </a:pPr>
              <a:r>
                <a:rPr lang="en-US" sz="1818">
                  <a:solidFill>
                    <a:srgbClr val="191919"/>
                  </a:solidFill>
                  <a:latin typeface="210 8비트 R"/>
                </a:rPr>
                <a:t>men untuk menyimpan masukan dari user pada modul menu, apakah continue atau quit</a:t>
              </a:r>
            </a:p>
            <a:p>
              <a:pPr marL="392689" lvl="1" indent="-196345">
                <a:lnSpc>
                  <a:spcPts val="2728"/>
                </a:lnSpc>
                <a:buFont typeface="Arial"/>
                <a:buChar char="•"/>
              </a:pPr>
              <a:r>
                <a:rPr lang="en-US" sz="1818">
                  <a:solidFill>
                    <a:srgbClr val="191919"/>
                  </a:solidFill>
                  <a:latin typeface="210 8비트 R"/>
                </a:rPr>
                <a:t>back untuk menyimpan masukan dari user pada modul exit apakah play again atau quit</a:t>
              </a:r>
            </a:p>
            <a:p>
              <a:pPr marL="392689" lvl="1" indent="-196345">
                <a:lnSpc>
                  <a:spcPts val="2728"/>
                </a:lnSpc>
                <a:buFont typeface="Arial"/>
                <a:buChar char="•"/>
              </a:pPr>
              <a:r>
                <a:rPr lang="en-US" sz="1818">
                  <a:solidFill>
                    <a:srgbClr val="191919"/>
                  </a:solidFill>
                  <a:latin typeface="210 8비트 R"/>
                </a:rPr>
                <a:t>size untuk menyimpan data ukuran papan</a:t>
              </a:r>
            </a:p>
            <a:p>
              <a:pPr marL="392689" lvl="1" indent="-196345">
                <a:lnSpc>
                  <a:spcPts val="2728"/>
                </a:lnSpc>
                <a:buFont typeface="Arial"/>
                <a:buChar char="•"/>
              </a:pPr>
              <a:r>
                <a:rPr lang="en-US" sz="1818">
                  <a:solidFill>
                    <a:srgbClr val="191919"/>
                  </a:solidFill>
                  <a:latin typeface="210 8비트 R"/>
                </a:rPr>
                <a:t>input untuk menyimpan huruf S/O yang dipilih pemain</a:t>
              </a:r>
            </a:p>
            <a:p>
              <a:pPr marL="392689" lvl="1" indent="-196345">
                <a:lnSpc>
                  <a:spcPts val="2728"/>
                </a:lnSpc>
                <a:buFont typeface="Arial"/>
                <a:buChar char="•"/>
              </a:pPr>
              <a:r>
                <a:rPr lang="en-US" sz="1818">
                  <a:solidFill>
                    <a:srgbClr val="191919"/>
                  </a:solidFill>
                  <a:latin typeface="210 8비트 R"/>
                </a:rPr>
                <a:t>n dan counter untuk menyimpan sudah berapa papan yang terisi</a:t>
              </a:r>
            </a:p>
            <a:p>
              <a:pPr marL="392689" lvl="1" indent="-196345">
                <a:lnSpc>
                  <a:spcPts val="2728"/>
                </a:lnSpc>
                <a:buFont typeface="Arial"/>
                <a:buChar char="•"/>
              </a:pPr>
              <a:r>
                <a:rPr lang="en-US" sz="1818">
                  <a:solidFill>
                    <a:srgbClr val="191919"/>
                  </a:solidFill>
                  <a:latin typeface="210 8비트 R"/>
                </a:rPr>
                <a:t>got untuk menyimpan data bahwa pemain berhasil membentuk SOS</a:t>
              </a:r>
            </a:p>
            <a:p>
              <a:pPr marL="392689" lvl="1" indent="-196345">
                <a:lnSpc>
                  <a:spcPts val="2728"/>
                </a:lnSpc>
                <a:buFont typeface="Arial"/>
                <a:buChar char="•"/>
              </a:pPr>
              <a:r>
                <a:rPr lang="en-US" sz="1818">
                  <a:solidFill>
                    <a:srgbClr val="191919"/>
                  </a:solidFill>
                  <a:latin typeface="210 8비트 R"/>
                </a:rPr>
                <a:t>mode untuk menyimpan data mode yang dipilih pemain</a:t>
              </a:r>
            </a:p>
            <a:p>
              <a:pPr marL="392689" lvl="1" indent="-196345" algn="l">
                <a:lnSpc>
                  <a:spcPts val="2728"/>
                </a:lnSpc>
                <a:buFont typeface="Arial"/>
                <a:buChar char="•"/>
              </a:pPr>
              <a:r>
                <a:rPr lang="en-US" sz="1818">
                  <a:solidFill>
                    <a:srgbClr val="191919"/>
                  </a:solidFill>
                  <a:latin typeface="210 8비트 R"/>
                </a:rPr>
                <a:t>currentPlayer untuk menyimpan data giliran pemain</a:t>
              </a:r>
            </a:p>
          </p:txBody>
        </p:sp>
        <p:pic>
          <p:nvPicPr>
            <p:cNvPr id="13" name="Picture 13"/>
            <p:cNvPicPr>
              <a:picLocks noChangeAspect="1"/>
            </p:cNvPicPr>
            <p:nvPr/>
          </p:nvPicPr>
          <p:blipFill>
            <a:blip r:embed="rId3"/>
            <a:srcRect/>
            <a:stretch>
              <a:fillRect/>
            </a:stretch>
          </p:blipFill>
          <p:spPr>
            <a:xfrm>
              <a:off x="433651" y="4064689"/>
              <a:ext cx="971673" cy="1038528"/>
            </a:xfrm>
            <a:prstGeom prst="rect">
              <a:avLst/>
            </a:prstGeom>
          </p:spPr>
        </p:pic>
      </p:grpSp>
      <p:pic>
        <p:nvPicPr>
          <p:cNvPr id="14" name="Picture 14"/>
          <p:cNvPicPr>
            <a:picLocks noChangeAspect="1"/>
          </p:cNvPicPr>
          <p:nvPr/>
        </p:nvPicPr>
        <p:blipFill>
          <a:blip r:embed="rId4"/>
          <a:srcRect/>
          <a:stretch>
            <a:fillRect/>
          </a:stretch>
        </p:blipFill>
        <p:spPr>
          <a:xfrm>
            <a:off x="13879355" y="5143500"/>
            <a:ext cx="2487137" cy="549484"/>
          </a:xfrm>
          <a:prstGeom prst="rect">
            <a:avLst/>
          </a:prstGeom>
        </p:spPr>
      </p:pic>
      <p:pic>
        <p:nvPicPr>
          <p:cNvPr id="15" name="Picture 15"/>
          <p:cNvPicPr>
            <a:picLocks noChangeAspect="1"/>
          </p:cNvPicPr>
          <p:nvPr/>
        </p:nvPicPr>
        <p:blipFill>
          <a:blip r:embed="rId5"/>
          <a:srcRect/>
          <a:stretch>
            <a:fillRect/>
          </a:stretch>
        </p:blipFill>
        <p:spPr>
          <a:xfrm>
            <a:off x="13879355" y="5674964"/>
            <a:ext cx="2689650" cy="520577"/>
          </a:xfrm>
          <a:prstGeom prst="rect">
            <a:avLst/>
          </a:prstGeom>
        </p:spPr>
      </p:pic>
      <p:pic>
        <p:nvPicPr>
          <p:cNvPr id="16" name="Picture 16"/>
          <p:cNvPicPr>
            <a:picLocks noChangeAspect="1"/>
          </p:cNvPicPr>
          <p:nvPr/>
        </p:nvPicPr>
        <p:blipFill>
          <a:blip r:embed="rId6"/>
          <a:srcRect/>
          <a:stretch>
            <a:fillRect/>
          </a:stretch>
        </p:blipFill>
        <p:spPr>
          <a:xfrm>
            <a:off x="13879355" y="4687929"/>
            <a:ext cx="2540686" cy="546384"/>
          </a:xfrm>
          <a:prstGeom prst="rect">
            <a:avLst/>
          </a:prstGeom>
        </p:spPr>
      </p:pic>
      <p:pic>
        <p:nvPicPr>
          <p:cNvPr id="17" name="Picture 17"/>
          <p:cNvPicPr>
            <a:picLocks noChangeAspect="1"/>
          </p:cNvPicPr>
          <p:nvPr/>
        </p:nvPicPr>
        <p:blipFill>
          <a:blip r:embed="rId7"/>
          <a:srcRect/>
          <a:stretch>
            <a:fillRect/>
          </a:stretch>
        </p:blipFill>
        <p:spPr>
          <a:xfrm>
            <a:off x="13879355" y="4104430"/>
            <a:ext cx="2188124" cy="583500"/>
          </a:xfrm>
          <a:prstGeom prst="rect">
            <a:avLst/>
          </a:prstGeom>
        </p:spPr>
      </p:pic>
      <p:pic>
        <p:nvPicPr>
          <p:cNvPr id="18" name="Picture 18"/>
          <p:cNvPicPr>
            <a:picLocks noChangeAspect="1"/>
          </p:cNvPicPr>
          <p:nvPr/>
        </p:nvPicPr>
        <p:blipFill>
          <a:blip r:embed="rId8"/>
          <a:srcRect/>
          <a:stretch>
            <a:fillRect/>
          </a:stretch>
        </p:blipFill>
        <p:spPr>
          <a:xfrm>
            <a:off x="342682" y="4273085"/>
            <a:ext cx="5193130" cy="1922457"/>
          </a:xfrm>
          <a:prstGeom prst="rect">
            <a:avLst/>
          </a:prstGeom>
        </p:spPr>
      </p:pic>
      <p:sp>
        <p:nvSpPr>
          <p:cNvPr id="19" name="TextBox 19"/>
          <p:cNvSpPr txBox="1"/>
          <p:nvPr/>
        </p:nvSpPr>
        <p:spPr>
          <a:xfrm>
            <a:off x="5125059" y="1019175"/>
            <a:ext cx="8037882" cy="965455"/>
          </a:xfrm>
          <a:prstGeom prst="rect">
            <a:avLst/>
          </a:prstGeom>
        </p:spPr>
        <p:txBody>
          <a:bodyPr lIns="0" tIns="0" rIns="0" bIns="0" rtlCol="0" anchor="t">
            <a:spAutoFit/>
          </a:bodyPr>
          <a:lstStyle/>
          <a:p>
            <a:pPr algn="ctr">
              <a:lnSpc>
                <a:spcPts val="7556"/>
              </a:lnSpc>
            </a:pPr>
            <a:r>
              <a:rPr lang="en-US" sz="6297">
                <a:solidFill>
                  <a:srgbClr val="FFFFFF"/>
                </a:solidFill>
                <a:latin typeface="210 8비트 R Bold"/>
              </a:rPr>
              <a:t>DATA PERMAINAN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grpSp>
        <p:nvGrpSpPr>
          <p:cNvPr id="2" name="Group 2"/>
          <p:cNvGrpSpPr/>
          <p:nvPr/>
        </p:nvGrpSpPr>
        <p:grpSpPr>
          <a:xfrm>
            <a:off x="751006" y="2489200"/>
            <a:ext cx="16785989" cy="1678598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B97FD"/>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24" y="6855470"/>
            <a:ext cx="386090" cy="349587"/>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1777" y="489436"/>
            <a:ext cx="386090" cy="349587"/>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1898" y="5265318"/>
            <a:ext cx="386090" cy="34958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9009" y="5614904"/>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9730" y="3401973"/>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0067" y="7030263"/>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4613" y="2704181"/>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16103" y="3751560"/>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4498392"/>
            <a:ext cx="386090" cy="3495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62763" y="8986278"/>
            <a:ext cx="386090" cy="349587"/>
          </a:xfrm>
          <a:prstGeom prst="rect">
            <a:avLst/>
          </a:prstGeom>
        </p:spPr>
      </p:pic>
      <p:sp>
        <p:nvSpPr>
          <p:cNvPr id="16" name="TextBox 16"/>
          <p:cNvSpPr txBox="1"/>
          <p:nvPr/>
        </p:nvSpPr>
        <p:spPr>
          <a:xfrm>
            <a:off x="1345820" y="1924050"/>
            <a:ext cx="1408286" cy="914400"/>
          </a:xfrm>
          <a:prstGeom prst="rect">
            <a:avLst/>
          </a:prstGeom>
        </p:spPr>
        <p:txBody>
          <a:bodyPr lIns="0" tIns="0" rIns="0" bIns="0" rtlCol="0" anchor="t">
            <a:spAutoFit/>
          </a:bodyPr>
          <a:lstStyle/>
          <a:p>
            <a:pPr>
              <a:lnSpc>
                <a:spcPts val="3599"/>
              </a:lnSpc>
            </a:pPr>
            <a:r>
              <a:rPr lang="en-US" sz="2999">
                <a:solidFill>
                  <a:srgbClr val="FFFFFF"/>
                </a:solidFill>
                <a:latin typeface="210 8비트 R"/>
              </a:rPr>
              <a:t>SCORE</a:t>
            </a:r>
          </a:p>
          <a:p>
            <a:pPr>
              <a:lnSpc>
                <a:spcPts val="3599"/>
              </a:lnSpc>
              <a:spcBef>
                <a:spcPct val="0"/>
              </a:spcBef>
            </a:pPr>
            <a:r>
              <a:rPr lang="en-US" sz="2999">
                <a:solidFill>
                  <a:srgbClr val="FFFFFF"/>
                </a:solidFill>
                <a:latin typeface="210 8비트 R"/>
              </a:rPr>
              <a:t>00</a:t>
            </a:r>
          </a:p>
        </p:txBody>
      </p:sp>
      <p:sp>
        <p:nvSpPr>
          <p:cNvPr id="17" name="TextBox 17"/>
          <p:cNvSpPr txBox="1"/>
          <p:nvPr/>
        </p:nvSpPr>
        <p:spPr>
          <a:xfrm>
            <a:off x="14462321" y="1914525"/>
            <a:ext cx="2603934" cy="923925"/>
          </a:xfrm>
          <a:prstGeom prst="rect">
            <a:avLst/>
          </a:prstGeom>
        </p:spPr>
        <p:txBody>
          <a:bodyPr lIns="0" tIns="0" rIns="0" bIns="0" rtlCol="0" anchor="t">
            <a:spAutoFit/>
          </a:bodyPr>
          <a:lstStyle/>
          <a:p>
            <a:pPr algn="r">
              <a:lnSpc>
                <a:spcPts val="3600"/>
              </a:lnSpc>
            </a:pPr>
            <a:r>
              <a:rPr lang="en-US" sz="3000">
                <a:solidFill>
                  <a:srgbClr val="FFFFFF"/>
                </a:solidFill>
                <a:latin typeface="210 8비트 R"/>
              </a:rPr>
              <a:t>HIGH-SCORE</a:t>
            </a:r>
          </a:p>
          <a:p>
            <a:pPr algn="r">
              <a:lnSpc>
                <a:spcPts val="3599"/>
              </a:lnSpc>
              <a:spcBef>
                <a:spcPct val="0"/>
              </a:spcBef>
            </a:pPr>
            <a:r>
              <a:rPr lang="en-US" sz="2999">
                <a:solidFill>
                  <a:srgbClr val="FFFFFF"/>
                </a:solidFill>
                <a:latin typeface="210 8비트 R"/>
              </a:rPr>
              <a:t>4000</a:t>
            </a:r>
          </a:p>
        </p:txBody>
      </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09148" y="1028700"/>
            <a:ext cx="3328927" cy="605259"/>
          </a:xfrm>
          <a:prstGeom prst="rect">
            <a:avLst/>
          </a:prstGeom>
        </p:spPr>
      </p:pic>
      <p:grpSp>
        <p:nvGrpSpPr>
          <p:cNvPr id="19" name="Group 19"/>
          <p:cNvGrpSpPr/>
          <p:nvPr/>
        </p:nvGrpSpPr>
        <p:grpSpPr>
          <a:xfrm>
            <a:off x="1345820" y="1028700"/>
            <a:ext cx="2809577" cy="730490"/>
            <a:chOff x="0" y="0"/>
            <a:chExt cx="3746102" cy="973987"/>
          </a:xfrm>
        </p:grpSpPr>
        <p:pic>
          <p:nvPicPr>
            <p:cNvPr id="20" name="Picture 2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248701" cy="973987"/>
            </a:xfrm>
            <a:prstGeom prst="rect">
              <a:avLst/>
            </a:prstGeom>
          </p:spPr>
        </p:pic>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48701" y="0"/>
              <a:ext cx="1248701" cy="973987"/>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97401" y="0"/>
              <a:ext cx="1248701" cy="973987"/>
            </a:xfrm>
            <a:prstGeom prst="rect">
              <a:avLst/>
            </a:prstGeom>
          </p:spPr>
        </p:pic>
      </p:grpSp>
      <p:sp>
        <p:nvSpPr>
          <p:cNvPr id="23" name="TextBox 23"/>
          <p:cNvSpPr txBox="1"/>
          <p:nvPr/>
        </p:nvSpPr>
        <p:spPr>
          <a:xfrm>
            <a:off x="4066719" y="4663661"/>
            <a:ext cx="10154562" cy="2924175"/>
          </a:xfrm>
          <a:prstGeom prst="rect">
            <a:avLst/>
          </a:prstGeom>
        </p:spPr>
        <p:txBody>
          <a:bodyPr lIns="0" tIns="0" rIns="0" bIns="0" rtlCol="0" anchor="t">
            <a:spAutoFit/>
          </a:bodyPr>
          <a:lstStyle/>
          <a:p>
            <a:pPr algn="ctr">
              <a:lnSpc>
                <a:spcPts val="11519"/>
              </a:lnSpc>
            </a:pPr>
            <a:r>
              <a:rPr lang="en-US" sz="9600">
                <a:solidFill>
                  <a:srgbClr val="FFFFFF"/>
                </a:solidFill>
                <a:latin typeface="210 8비트 R Bold"/>
              </a:rPr>
              <a:t>B. FLOWCHART PROGRAM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1480" y="7693985"/>
            <a:ext cx="386090" cy="349587"/>
          </a:xfrm>
          <a:prstGeom prst="rect">
            <a:avLst/>
          </a:prstGeom>
        </p:spPr>
      </p:pic>
      <p:pic>
        <p:nvPicPr>
          <p:cNvPr id="3" name="Picture 3"/>
          <p:cNvPicPr>
            <a:picLocks noChangeAspect="1"/>
          </p:cNvPicPr>
          <p:nvPr/>
        </p:nvPicPr>
        <p:blipFill>
          <a:blip r:embed="rId4"/>
          <a:srcRect/>
          <a:stretch>
            <a:fillRect/>
          </a:stretch>
        </p:blipFill>
        <p:spPr>
          <a:xfrm>
            <a:off x="7390128" y="3986759"/>
            <a:ext cx="5749437" cy="5747041"/>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21149" y="853907"/>
            <a:ext cx="386090" cy="349587"/>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08842" y="4848780"/>
            <a:ext cx="386090" cy="349587"/>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83877" y="1492623"/>
            <a:ext cx="386090" cy="34958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1480" y="2896177"/>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82648" y="7205056"/>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66255" y="2896177"/>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33894" y="679113"/>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5265318"/>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59460" y="9335872"/>
            <a:ext cx="386090" cy="349587"/>
          </a:xfrm>
          <a:prstGeom prst="rect">
            <a:avLst/>
          </a:prstGeom>
        </p:spPr>
      </p:pic>
      <p:pic>
        <p:nvPicPr>
          <p:cNvPr id="15" name="Picture 15"/>
          <p:cNvPicPr>
            <a:picLocks noChangeAspect="1"/>
          </p:cNvPicPr>
          <p:nvPr/>
        </p:nvPicPr>
        <p:blipFill>
          <a:blip r:embed="rId5"/>
          <a:srcRect l="1003"/>
          <a:stretch>
            <a:fillRect/>
          </a:stretch>
        </p:blipFill>
        <p:spPr>
          <a:xfrm>
            <a:off x="5440904" y="625773"/>
            <a:ext cx="7698660" cy="6579284"/>
          </a:xfrm>
          <a:prstGeom prst="rect">
            <a:avLst/>
          </a:prstGeom>
        </p:spPr>
      </p:pic>
      <p:pic>
        <p:nvPicPr>
          <p:cNvPr id="16" name="Picture 16"/>
          <p:cNvPicPr>
            <a:picLocks noChangeAspect="1"/>
          </p:cNvPicPr>
          <p:nvPr/>
        </p:nvPicPr>
        <p:blipFill>
          <a:blip r:embed="rId6"/>
          <a:srcRect l="651" t="1108" b="1108"/>
          <a:stretch>
            <a:fillRect/>
          </a:stretch>
        </p:blipFill>
        <p:spPr>
          <a:xfrm>
            <a:off x="5440904" y="6003756"/>
            <a:ext cx="7041744" cy="3730044"/>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622036"/>
            <a:ext cx="4092449" cy="677114"/>
          </a:xfrm>
          <a:prstGeom prst="rect">
            <a:avLst/>
          </a:prstGeom>
        </p:spPr>
      </p:pic>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423058" y="726070"/>
            <a:ext cx="4029287" cy="7325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E4036"/>
        </a:solidFill>
        <a:effectLst/>
      </p:bgPr>
    </p:bg>
    <p:spTree>
      <p:nvGrpSpPr>
        <p:cNvPr id="1" name=""/>
        <p:cNvGrpSpPr/>
        <p:nvPr/>
      </p:nvGrpSpPr>
      <p:grpSpPr>
        <a:xfrm>
          <a:off x="0" y="0"/>
          <a:ext cx="0" cy="0"/>
          <a:chOff x="0" y="0"/>
          <a:chExt cx="0" cy="0"/>
        </a:xfrm>
      </p:grpSpPr>
      <p:grpSp>
        <p:nvGrpSpPr>
          <p:cNvPr id="2" name="Group 2"/>
          <p:cNvGrpSpPr/>
          <p:nvPr/>
        </p:nvGrpSpPr>
        <p:grpSpPr>
          <a:xfrm>
            <a:off x="751006" y="2489200"/>
            <a:ext cx="16785989" cy="1678598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DCD1"/>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24" y="6855470"/>
            <a:ext cx="386090" cy="349587"/>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1777" y="489436"/>
            <a:ext cx="386090" cy="349587"/>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1898" y="5265318"/>
            <a:ext cx="386090" cy="34958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9009" y="5614904"/>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9730" y="3401973"/>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0067" y="7030263"/>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4613" y="2704181"/>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16103" y="3751560"/>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4498392"/>
            <a:ext cx="386090" cy="3495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62763" y="8986278"/>
            <a:ext cx="386090" cy="349587"/>
          </a:xfrm>
          <a:prstGeom prst="rect">
            <a:avLst/>
          </a:prstGeom>
        </p:spPr>
      </p:pic>
      <p:sp>
        <p:nvSpPr>
          <p:cNvPr id="16" name="TextBox 16"/>
          <p:cNvSpPr txBox="1"/>
          <p:nvPr/>
        </p:nvSpPr>
        <p:spPr>
          <a:xfrm>
            <a:off x="1345820" y="1924050"/>
            <a:ext cx="1408286" cy="914400"/>
          </a:xfrm>
          <a:prstGeom prst="rect">
            <a:avLst/>
          </a:prstGeom>
        </p:spPr>
        <p:txBody>
          <a:bodyPr lIns="0" tIns="0" rIns="0" bIns="0" rtlCol="0" anchor="t">
            <a:spAutoFit/>
          </a:bodyPr>
          <a:lstStyle/>
          <a:p>
            <a:pPr>
              <a:lnSpc>
                <a:spcPts val="3599"/>
              </a:lnSpc>
            </a:pPr>
            <a:r>
              <a:rPr lang="en-US" sz="2999">
                <a:solidFill>
                  <a:srgbClr val="FFFFFF"/>
                </a:solidFill>
                <a:latin typeface="210 8비트 R"/>
              </a:rPr>
              <a:t>SCORE</a:t>
            </a:r>
          </a:p>
          <a:p>
            <a:pPr>
              <a:lnSpc>
                <a:spcPts val="3599"/>
              </a:lnSpc>
              <a:spcBef>
                <a:spcPct val="0"/>
              </a:spcBef>
            </a:pPr>
            <a:r>
              <a:rPr lang="en-US" sz="2999">
                <a:solidFill>
                  <a:srgbClr val="FFFFFF"/>
                </a:solidFill>
                <a:latin typeface="210 8비트 R"/>
              </a:rPr>
              <a:t>00</a:t>
            </a:r>
          </a:p>
        </p:txBody>
      </p:sp>
      <p:sp>
        <p:nvSpPr>
          <p:cNvPr id="17" name="TextBox 17"/>
          <p:cNvSpPr txBox="1"/>
          <p:nvPr/>
        </p:nvSpPr>
        <p:spPr>
          <a:xfrm>
            <a:off x="14462321" y="1914525"/>
            <a:ext cx="2603934" cy="923925"/>
          </a:xfrm>
          <a:prstGeom prst="rect">
            <a:avLst/>
          </a:prstGeom>
        </p:spPr>
        <p:txBody>
          <a:bodyPr lIns="0" tIns="0" rIns="0" bIns="0" rtlCol="0" anchor="t">
            <a:spAutoFit/>
          </a:bodyPr>
          <a:lstStyle/>
          <a:p>
            <a:pPr algn="r">
              <a:lnSpc>
                <a:spcPts val="3600"/>
              </a:lnSpc>
            </a:pPr>
            <a:r>
              <a:rPr lang="en-US" sz="3000">
                <a:solidFill>
                  <a:srgbClr val="FFFFFF"/>
                </a:solidFill>
                <a:latin typeface="210 8비트 R"/>
              </a:rPr>
              <a:t>HIGH-SCORE</a:t>
            </a:r>
          </a:p>
          <a:p>
            <a:pPr algn="r">
              <a:lnSpc>
                <a:spcPts val="3599"/>
              </a:lnSpc>
              <a:spcBef>
                <a:spcPct val="0"/>
              </a:spcBef>
            </a:pPr>
            <a:r>
              <a:rPr lang="en-US" sz="2999">
                <a:solidFill>
                  <a:srgbClr val="FFFFFF"/>
                </a:solidFill>
                <a:latin typeface="210 8비트 R"/>
              </a:rPr>
              <a:t>4000</a:t>
            </a:r>
          </a:p>
        </p:txBody>
      </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09148" y="1028700"/>
            <a:ext cx="3328927" cy="605259"/>
          </a:xfrm>
          <a:prstGeom prst="rect">
            <a:avLst/>
          </a:prstGeom>
        </p:spPr>
      </p:pic>
      <p:grpSp>
        <p:nvGrpSpPr>
          <p:cNvPr id="19" name="Group 19"/>
          <p:cNvGrpSpPr/>
          <p:nvPr/>
        </p:nvGrpSpPr>
        <p:grpSpPr>
          <a:xfrm>
            <a:off x="1345820" y="1028700"/>
            <a:ext cx="2809577" cy="730490"/>
            <a:chOff x="0" y="0"/>
            <a:chExt cx="3746102" cy="973987"/>
          </a:xfrm>
        </p:grpSpPr>
        <p:pic>
          <p:nvPicPr>
            <p:cNvPr id="20" name="Picture 2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248701" cy="973987"/>
            </a:xfrm>
            <a:prstGeom prst="rect">
              <a:avLst/>
            </a:prstGeom>
          </p:spPr>
        </p:pic>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48701" y="0"/>
              <a:ext cx="1248701" cy="973987"/>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97401" y="0"/>
              <a:ext cx="1248701" cy="973987"/>
            </a:xfrm>
            <a:prstGeom prst="rect">
              <a:avLst/>
            </a:prstGeom>
          </p:spPr>
        </p:pic>
      </p:grpSp>
      <p:sp>
        <p:nvSpPr>
          <p:cNvPr id="23" name="TextBox 23"/>
          <p:cNvSpPr txBox="1"/>
          <p:nvPr/>
        </p:nvSpPr>
        <p:spPr>
          <a:xfrm>
            <a:off x="4066719" y="4663661"/>
            <a:ext cx="10154562" cy="2924175"/>
          </a:xfrm>
          <a:prstGeom prst="rect">
            <a:avLst/>
          </a:prstGeom>
        </p:spPr>
        <p:txBody>
          <a:bodyPr lIns="0" tIns="0" rIns="0" bIns="0" rtlCol="0" anchor="t">
            <a:spAutoFit/>
          </a:bodyPr>
          <a:lstStyle/>
          <a:p>
            <a:pPr algn="ctr">
              <a:lnSpc>
                <a:spcPts val="11519"/>
              </a:lnSpc>
            </a:pPr>
            <a:r>
              <a:rPr lang="en-US" sz="9600">
                <a:solidFill>
                  <a:srgbClr val="000000"/>
                </a:solidFill>
                <a:latin typeface="210 8비트 R Bold"/>
              </a:rPr>
              <a:t>C. PROGRAM MODUL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E403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24" y="6855470"/>
            <a:ext cx="386090" cy="349587"/>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1777" y="489436"/>
            <a:ext cx="386090" cy="349587"/>
          </a:xfrm>
          <a:prstGeom prst="rect">
            <a:avLst/>
          </a:prstGeom>
        </p:spPr>
      </p:pic>
      <p:grpSp>
        <p:nvGrpSpPr>
          <p:cNvPr id="4" name="Group 4"/>
          <p:cNvGrpSpPr/>
          <p:nvPr/>
        </p:nvGrpSpPr>
        <p:grpSpPr>
          <a:xfrm rot="-10800000">
            <a:off x="8442787" y="172760"/>
            <a:ext cx="9466015" cy="9763386"/>
            <a:chOff x="0" y="0"/>
            <a:chExt cx="2354580" cy="2428548"/>
          </a:xfrm>
        </p:grpSpPr>
        <p:sp>
          <p:nvSpPr>
            <p:cNvPr id="5" name="Freeform 5"/>
            <p:cNvSpPr/>
            <p:nvPr/>
          </p:nvSpPr>
          <p:spPr>
            <a:xfrm>
              <a:off x="0" y="0"/>
              <a:ext cx="2353310" cy="2428548"/>
            </a:xfrm>
            <a:custGeom>
              <a:avLst/>
              <a:gdLst/>
              <a:ahLst/>
              <a:cxnLst/>
              <a:rect l="l" t="t" r="r" b="b"/>
              <a:pathLst>
                <a:path w="2353310" h="2428548">
                  <a:moveTo>
                    <a:pt x="784860" y="2361238"/>
                  </a:moveTo>
                  <a:cubicBezTo>
                    <a:pt x="905510" y="2401878"/>
                    <a:pt x="1042670" y="2428548"/>
                    <a:pt x="1177290" y="2428548"/>
                  </a:cubicBezTo>
                  <a:cubicBezTo>
                    <a:pt x="1311910" y="2428548"/>
                    <a:pt x="1441450" y="2405688"/>
                    <a:pt x="1560830" y="2365048"/>
                  </a:cubicBezTo>
                  <a:cubicBezTo>
                    <a:pt x="1563370" y="2363778"/>
                    <a:pt x="1565910" y="2363778"/>
                    <a:pt x="1568450" y="2362508"/>
                  </a:cubicBezTo>
                  <a:cubicBezTo>
                    <a:pt x="2016760" y="2199948"/>
                    <a:pt x="2346960" y="1770688"/>
                    <a:pt x="2353310" y="1270393"/>
                  </a:cubicBezTo>
                  <a:lnTo>
                    <a:pt x="2353310" y="0"/>
                  </a:lnTo>
                  <a:lnTo>
                    <a:pt x="0" y="0"/>
                  </a:lnTo>
                  <a:lnTo>
                    <a:pt x="0" y="1269462"/>
                  </a:lnTo>
                  <a:cubicBezTo>
                    <a:pt x="6350" y="1773228"/>
                    <a:pt x="331470" y="2202488"/>
                    <a:pt x="784860" y="2361238"/>
                  </a:cubicBezTo>
                  <a:close/>
                </a:path>
              </a:pathLst>
            </a:custGeom>
            <a:solidFill>
              <a:srgbClr val="EDDCD1"/>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92289" y="1091289"/>
            <a:ext cx="8167011" cy="8167011"/>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1898" y="5265318"/>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9009" y="5614904"/>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9730" y="3401973"/>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0067" y="7030263"/>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4613" y="2704181"/>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16103" y="3751560"/>
            <a:ext cx="386090" cy="3495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4498392"/>
            <a:ext cx="386090" cy="349587"/>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62763" y="8986278"/>
            <a:ext cx="386090" cy="349587"/>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09148" y="1028700"/>
            <a:ext cx="3328927" cy="605259"/>
          </a:xfrm>
          <a:prstGeom prst="rect">
            <a:avLst/>
          </a:prstGeom>
        </p:spPr>
      </p:pic>
      <p:pic>
        <p:nvPicPr>
          <p:cNvPr id="18" name="Picture 18"/>
          <p:cNvPicPr>
            <a:picLocks noChangeAspect="1"/>
          </p:cNvPicPr>
          <p:nvPr/>
        </p:nvPicPr>
        <p:blipFill>
          <a:blip r:embed="rId8"/>
          <a:srcRect/>
          <a:stretch>
            <a:fillRect/>
          </a:stretch>
        </p:blipFill>
        <p:spPr>
          <a:xfrm>
            <a:off x="2526968" y="1764640"/>
            <a:ext cx="13234063" cy="700135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E403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24" y="6855470"/>
            <a:ext cx="386090" cy="349587"/>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1777" y="489436"/>
            <a:ext cx="386090" cy="349587"/>
          </a:xfrm>
          <a:prstGeom prst="rect">
            <a:avLst/>
          </a:prstGeom>
        </p:spPr>
      </p:pic>
      <p:grpSp>
        <p:nvGrpSpPr>
          <p:cNvPr id="4" name="Group 4"/>
          <p:cNvGrpSpPr/>
          <p:nvPr/>
        </p:nvGrpSpPr>
        <p:grpSpPr>
          <a:xfrm rot="-10800000">
            <a:off x="8442787" y="172760"/>
            <a:ext cx="9466015" cy="9763386"/>
            <a:chOff x="0" y="0"/>
            <a:chExt cx="2354580" cy="2428548"/>
          </a:xfrm>
        </p:grpSpPr>
        <p:sp>
          <p:nvSpPr>
            <p:cNvPr id="5" name="Freeform 5"/>
            <p:cNvSpPr/>
            <p:nvPr/>
          </p:nvSpPr>
          <p:spPr>
            <a:xfrm>
              <a:off x="0" y="0"/>
              <a:ext cx="2353310" cy="2428548"/>
            </a:xfrm>
            <a:custGeom>
              <a:avLst/>
              <a:gdLst/>
              <a:ahLst/>
              <a:cxnLst/>
              <a:rect l="l" t="t" r="r" b="b"/>
              <a:pathLst>
                <a:path w="2353310" h="2428548">
                  <a:moveTo>
                    <a:pt x="784860" y="2361238"/>
                  </a:moveTo>
                  <a:cubicBezTo>
                    <a:pt x="905510" y="2401878"/>
                    <a:pt x="1042670" y="2428548"/>
                    <a:pt x="1177290" y="2428548"/>
                  </a:cubicBezTo>
                  <a:cubicBezTo>
                    <a:pt x="1311910" y="2428548"/>
                    <a:pt x="1441450" y="2405688"/>
                    <a:pt x="1560830" y="2365048"/>
                  </a:cubicBezTo>
                  <a:cubicBezTo>
                    <a:pt x="1563370" y="2363778"/>
                    <a:pt x="1565910" y="2363778"/>
                    <a:pt x="1568450" y="2362508"/>
                  </a:cubicBezTo>
                  <a:cubicBezTo>
                    <a:pt x="2016760" y="2199948"/>
                    <a:pt x="2346960" y="1770688"/>
                    <a:pt x="2353310" y="1270393"/>
                  </a:cubicBezTo>
                  <a:lnTo>
                    <a:pt x="2353310" y="0"/>
                  </a:lnTo>
                  <a:lnTo>
                    <a:pt x="0" y="0"/>
                  </a:lnTo>
                  <a:lnTo>
                    <a:pt x="0" y="1269462"/>
                  </a:lnTo>
                  <a:cubicBezTo>
                    <a:pt x="6350" y="1773228"/>
                    <a:pt x="331470" y="2202488"/>
                    <a:pt x="784860" y="2361238"/>
                  </a:cubicBezTo>
                  <a:close/>
                </a:path>
              </a:pathLst>
            </a:custGeom>
            <a:solidFill>
              <a:srgbClr val="EDDCD1"/>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92289" y="1091289"/>
            <a:ext cx="8167011" cy="8167011"/>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1898" y="5265318"/>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9009" y="5614904"/>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9730" y="3401973"/>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0067" y="7030263"/>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4613" y="2704181"/>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16103" y="3751560"/>
            <a:ext cx="386090" cy="3495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4498392"/>
            <a:ext cx="386090" cy="349587"/>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62763" y="8986278"/>
            <a:ext cx="386090" cy="349587"/>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09148" y="1028700"/>
            <a:ext cx="3328927" cy="605259"/>
          </a:xfrm>
          <a:prstGeom prst="rect">
            <a:avLst/>
          </a:prstGeom>
        </p:spPr>
      </p:pic>
      <p:pic>
        <p:nvPicPr>
          <p:cNvPr id="18" name="Picture 18"/>
          <p:cNvPicPr>
            <a:picLocks noChangeAspect="1"/>
          </p:cNvPicPr>
          <p:nvPr/>
        </p:nvPicPr>
        <p:blipFill>
          <a:blip r:embed="rId8"/>
          <a:srcRect/>
          <a:stretch>
            <a:fillRect/>
          </a:stretch>
        </p:blipFill>
        <p:spPr>
          <a:xfrm>
            <a:off x="2465766" y="2621908"/>
            <a:ext cx="13356469" cy="50720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1696F"/>
        </a:solidFill>
        <a:effectLst/>
      </p:bgPr>
    </p:bg>
    <p:spTree>
      <p:nvGrpSpPr>
        <p:cNvPr id="1" name=""/>
        <p:cNvGrpSpPr/>
        <p:nvPr/>
      </p:nvGrpSpPr>
      <p:grpSpPr>
        <a:xfrm>
          <a:off x="0" y="0"/>
          <a:ext cx="0" cy="0"/>
          <a:chOff x="0" y="0"/>
          <a:chExt cx="0" cy="0"/>
        </a:xfrm>
      </p:grpSpPr>
      <p:grpSp>
        <p:nvGrpSpPr>
          <p:cNvPr id="2" name="Group 2"/>
          <p:cNvGrpSpPr/>
          <p:nvPr/>
        </p:nvGrpSpPr>
        <p:grpSpPr>
          <a:xfrm>
            <a:off x="751006" y="2489200"/>
            <a:ext cx="16785989" cy="1678598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DECED"/>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24" y="6855470"/>
            <a:ext cx="386090" cy="349587"/>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1777" y="489436"/>
            <a:ext cx="386090" cy="349587"/>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1898" y="5265318"/>
            <a:ext cx="386090" cy="34958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9009" y="5614904"/>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9730" y="3401973"/>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0067" y="7030263"/>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4613" y="2704181"/>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16103" y="3751560"/>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4498392"/>
            <a:ext cx="386090" cy="3495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62763" y="8986278"/>
            <a:ext cx="386090" cy="349587"/>
          </a:xfrm>
          <a:prstGeom prst="rect">
            <a:avLst/>
          </a:prstGeom>
        </p:spPr>
      </p:pic>
      <p:sp>
        <p:nvSpPr>
          <p:cNvPr id="16" name="TextBox 16"/>
          <p:cNvSpPr txBox="1"/>
          <p:nvPr/>
        </p:nvSpPr>
        <p:spPr>
          <a:xfrm>
            <a:off x="1345820" y="1924050"/>
            <a:ext cx="1408286" cy="914400"/>
          </a:xfrm>
          <a:prstGeom prst="rect">
            <a:avLst/>
          </a:prstGeom>
        </p:spPr>
        <p:txBody>
          <a:bodyPr lIns="0" tIns="0" rIns="0" bIns="0" rtlCol="0" anchor="t">
            <a:spAutoFit/>
          </a:bodyPr>
          <a:lstStyle/>
          <a:p>
            <a:pPr>
              <a:lnSpc>
                <a:spcPts val="3599"/>
              </a:lnSpc>
            </a:pPr>
            <a:r>
              <a:rPr lang="en-US" sz="2999">
                <a:solidFill>
                  <a:srgbClr val="FFFFFF"/>
                </a:solidFill>
                <a:latin typeface="210 8비트 R"/>
              </a:rPr>
              <a:t>SCORE</a:t>
            </a:r>
          </a:p>
          <a:p>
            <a:pPr>
              <a:lnSpc>
                <a:spcPts val="3599"/>
              </a:lnSpc>
              <a:spcBef>
                <a:spcPct val="0"/>
              </a:spcBef>
            </a:pPr>
            <a:r>
              <a:rPr lang="en-US" sz="2999">
                <a:solidFill>
                  <a:srgbClr val="FFFFFF"/>
                </a:solidFill>
                <a:latin typeface="210 8비트 R"/>
              </a:rPr>
              <a:t>00</a:t>
            </a:r>
          </a:p>
        </p:txBody>
      </p:sp>
      <p:sp>
        <p:nvSpPr>
          <p:cNvPr id="17" name="TextBox 17"/>
          <p:cNvSpPr txBox="1"/>
          <p:nvPr/>
        </p:nvSpPr>
        <p:spPr>
          <a:xfrm>
            <a:off x="14462321" y="1914525"/>
            <a:ext cx="2603934" cy="923925"/>
          </a:xfrm>
          <a:prstGeom prst="rect">
            <a:avLst/>
          </a:prstGeom>
        </p:spPr>
        <p:txBody>
          <a:bodyPr lIns="0" tIns="0" rIns="0" bIns="0" rtlCol="0" anchor="t">
            <a:spAutoFit/>
          </a:bodyPr>
          <a:lstStyle/>
          <a:p>
            <a:pPr algn="r">
              <a:lnSpc>
                <a:spcPts val="3600"/>
              </a:lnSpc>
            </a:pPr>
            <a:r>
              <a:rPr lang="en-US" sz="3000">
                <a:solidFill>
                  <a:srgbClr val="FFFFFF"/>
                </a:solidFill>
                <a:latin typeface="210 8비트 R"/>
              </a:rPr>
              <a:t>HIGH-SCORE</a:t>
            </a:r>
          </a:p>
          <a:p>
            <a:pPr algn="r">
              <a:lnSpc>
                <a:spcPts val="3599"/>
              </a:lnSpc>
              <a:spcBef>
                <a:spcPct val="0"/>
              </a:spcBef>
            </a:pPr>
            <a:r>
              <a:rPr lang="en-US" sz="2999">
                <a:solidFill>
                  <a:srgbClr val="FFFFFF"/>
                </a:solidFill>
                <a:latin typeface="210 8비트 R"/>
              </a:rPr>
              <a:t>4000</a:t>
            </a:r>
          </a:p>
        </p:txBody>
      </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09148" y="1028700"/>
            <a:ext cx="3328927" cy="605259"/>
          </a:xfrm>
          <a:prstGeom prst="rect">
            <a:avLst/>
          </a:prstGeom>
        </p:spPr>
      </p:pic>
      <p:grpSp>
        <p:nvGrpSpPr>
          <p:cNvPr id="19" name="Group 19"/>
          <p:cNvGrpSpPr/>
          <p:nvPr/>
        </p:nvGrpSpPr>
        <p:grpSpPr>
          <a:xfrm>
            <a:off x="1345820" y="1028700"/>
            <a:ext cx="2809577" cy="730490"/>
            <a:chOff x="0" y="0"/>
            <a:chExt cx="3746102" cy="973987"/>
          </a:xfrm>
        </p:grpSpPr>
        <p:pic>
          <p:nvPicPr>
            <p:cNvPr id="20" name="Picture 2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248701" cy="973987"/>
            </a:xfrm>
            <a:prstGeom prst="rect">
              <a:avLst/>
            </a:prstGeom>
          </p:spPr>
        </p:pic>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48701" y="0"/>
              <a:ext cx="1248701" cy="973987"/>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97401" y="0"/>
              <a:ext cx="1248701" cy="973987"/>
            </a:xfrm>
            <a:prstGeom prst="rect">
              <a:avLst/>
            </a:prstGeom>
          </p:spPr>
        </p:pic>
      </p:grpSp>
      <p:sp>
        <p:nvSpPr>
          <p:cNvPr id="23" name="TextBox 23"/>
          <p:cNvSpPr txBox="1"/>
          <p:nvPr/>
        </p:nvSpPr>
        <p:spPr>
          <a:xfrm>
            <a:off x="4066719" y="4663661"/>
            <a:ext cx="10154562" cy="2924175"/>
          </a:xfrm>
          <a:prstGeom prst="rect">
            <a:avLst/>
          </a:prstGeom>
        </p:spPr>
        <p:txBody>
          <a:bodyPr lIns="0" tIns="0" rIns="0" bIns="0" rtlCol="0" anchor="t">
            <a:spAutoFit/>
          </a:bodyPr>
          <a:lstStyle/>
          <a:p>
            <a:pPr algn="ctr">
              <a:lnSpc>
                <a:spcPts val="11519"/>
              </a:lnSpc>
            </a:pPr>
            <a:r>
              <a:rPr lang="en-US" sz="9600">
                <a:solidFill>
                  <a:srgbClr val="000000"/>
                </a:solidFill>
                <a:latin typeface="210 8비트 R Bold"/>
              </a:rPr>
              <a:t>D. DESAIN INTERFACE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1696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24" y="6855470"/>
            <a:ext cx="386090" cy="349587"/>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1777" y="489436"/>
            <a:ext cx="386090" cy="349587"/>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1898" y="5265318"/>
            <a:ext cx="386090" cy="349587"/>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9009" y="5614904"/>
            <a:ext cx="386090" cy="349587"/>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9730" y="3401973"/>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0067" y="7030263"/>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4613" y="2704181"/>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16103" y="3751560"/>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4498392"/>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62763" y="8986278"/>
            <a:ext cx="386090" cy="349587"/>
          </a:xfrm>
          <a:prstGeom prst="rect">
            <a:avLst/>
          </a:prstGeom>
        </p:spPr>
      </p:pic>
      <p:grpSp>
        <p:nvGrpSpPr>
          <p:cNvPr id="14" name="Group 14"/>
          <p:cNvGrpSpPr/>
          <p:nvPr/>
        </p:nvGrpSpPr>
        <p:grpSpPr>
          <a:xfrm>
            <a:off x="9627263" y="0"/>
            <a:ext cx="8064500" cy="5143500"/>
            <a:chOff x="0" y="0"/>
            <a:chExt cx="10752667" cy="6858000"/>
          </a:xfrm>
        </p:grpSpPr>
        <p:sp>
          <p:nvSpPr>
            <p:cNvPr id="15" name="AutoShape 15"/>
            <p:cNvSpPr/>
            <p:nvPr/>
          </p:nvSpPr>
          <p:spPr>
            <a:xfrm>
              <a:off x="0" y="0"/>
              <a:ext cx="10752667" cy="6858000"/>
            </a:xfrm>
            <a:prstGeom prst="rect">
              <a:avLst/>
            </a:prstGeom>
            <a:solidFill>
              <a:srgbClr val="CDC2FE"/>
            </a:solidFill>
          </p:spPr>
        </p:sp>
        <p:sp>
          <p:nvSpPr>
            <p:cNvPr id="16" name="TextBox 16"/>
            <p:cNvSpPr txBox="1"/>
            <p:nvPr/>
          </p:nvSpPr>
          <p:spPr>
            <a:xfrm>
              <a:off x="1587174" y="2054225"/>
              <a:ext cx="7578319" cy="2892425"/>
            </a:xfrm>
            <a:prstGeom prst="rect">
              <a:avLst/>
            </a:prstGeom>
          </p:spPr>
          <p:txBody>
            <a:bodyPr lIns="0" tIns="0" rIns="0" bIns="0" rtlCol="0" anchor="t">
              <a:spAutoFit/>
            </a:bodyPr>
            <a:lstStyle/>
            <a:p>
              <a:pPr marL="0" lvl="0" indent="0" algn="ctr">
                <a:lnSpc>
                  <a:spcPts val="16499"/>
                </a:lnSpc>
                <a:spcBef>
                  <a:spcPct val="0"/>
                </a:spcBef>
              </a:pPr>
              <a:endParaRPr/>
            </a:p>
          </p:txBody>
        </p:sp>
      </p:grpSp>
      <p:grpSp>
        <p:nvGrpSpPr>
          <p:cNvPr id="17" name="Group 17"/>
          <p:cNvGrpSpPr/>
          <p:nvPr/>
        </p:nvGrpSpPr>
        <p:grpSpPr>
          <a:xfrm>
            <a:off x="726396" y="5143500"/>
            <a:ext cx="8089347" cy="5143500"/>
            <a:chOff x="0" y="0"/>
            <a:chExt cx="10785797" cy="6858000"/>
          </a:xfrm>
        </p:grpSpPr>
        <p:sp>
          <p:nvSpPr>
            <p:cNvPr id="18" name="AutoShape 18"/>
            <p:cNvSpPr/>
            <p:nvPr/>
          </p:nvSpPr>
          <p:spPr>
            <a:xfrm>
              <a:off x="0" y="0"/>
              <a:ext cx="10785797" cy="6858000"/>
            </a:xfrm>
            <a:prstGeom prst="rect">
              <a:avLst/>
            </a:prstGeom>
            <a:solidFill>
              <a:srgbClr val="FBCCDB"/>
            </a:solidFill>
          </p:spPr>
        </p:sp>
        <p:sp>
          <p:nvSpPr>
            <p:cNvPr id="19" name="TextBox 19"/>
            <p:cNvSpPr txBox="1"/>
            <p:nvPr/>
          </p:nvSpPr>
          <p:spPr>
            <a:xfrm>
              <a:off x="1592064" y="2054225"/>
              <a:ext cx="7601668" cy="2892425"/>
            </a:xfrm>
            <a:prstGeom prst="rect">
              <a:avLst/>
            </a:prstGeom>
          </p:spPr>
          <p:txBody>
            <a:bodyPr lIns="0" tIns="0" rIns="0" bIns="0" rtlCol="0" anchor="t">
              <a:spAutoFit/>
            </a:bodyPr>
            <a:lstStyle/>
            <a:p>
              <a:pPr marL="0" lvl="0" indent="0" algn="ctr">
                <a:lnSpc>
                  <a:spcPts val="16499"/>
                </a:lnSpc>
                <a:spcBef>
                  <a:spcPct val="0"/>
                </a:spcBef>
              </a:pPr>
              <a:endParaRPr/>
            </a:p>
          </p:txBody>
        </p:sp>
      </p:grpSp>
      <p:grpSp>
        <p:nvGrpSpPr>
          <p:cNvPr id="20" name="Group 20"/>
          <p:cNvGrpSpPr/>
          <p:nvPr/>
        </p:nvGrpSpPr>
        <p:grpSpPr>
          <a:xfrm>
            <a:off x="726396" y="0"/>
            <a:ext cx="8089347" cy="5143500"/>
            <a:chOff x="0" y="0"/>
            <a:chExt cx="10785797" cy="6858000"/>
          </a:xfrm>
        </p:grpSpPr>
        <p:sp>
          <p:nvSpPr>
            <p:cNvPr id="21" name="AutoShape 21"/>
            <p:cNvSpPr/>
            <p:nvPr/>
          </p:nvSpPr>
          <p:spPr>
            <a:xfrm>
              <a:off x="0" y="0"/>
              <a:ext cx="10785797" cy="6858000"/>
            </a:xfrm>
            <a:prstGeom prst="rect">
              <a:avLst/>
            </a:prstGeom>
            <a:solidFill>
              <a:srgbClr val="BADCAC"/>
            </a:solidFill>
          </p:spPr>
        </p:sp>
        <p:sp>
          <p:nvSpPr>
            <p:cNvPr id="22" name="TextBox 22"/>
            <p:cNvSpPr txBox="1"/>
            <p:nvPr/>
          </p:nvSpPr>
          <p:spPr>
            <a:xfrm>
              <a:off x="1592064" y="2054225"/>
              <a:ext cx="7601668" cy="2892425"/>
            </a:xfrm>
            <a:prstGeom prst="rect">
              <a:avLst/>
            </a:prstGeom>
          </p:spPr>
          <p:txBody>
            <a:bodyPr lIns="0" tIns="0" rIns="0" bIns="0" rtlCol="0" anchor="t">
              <a:spAutoFit/>
            </a:bodyPr>
            <a:lstStyle/>
            <a:p>
              <a:pPr marL="0" lvl="0" indent="0" algn="ctr">
                <a:lnSpc>
                  <a:spcPts val="16499"/>
                </a:lnSpc>
                <a:spcBef>
                  <a:spcPct val="0"/>
                </a:spcBef>
              </a:pPr>
              <a:endParaRPr/>
            </a:p>
          </p:txBody>
        </p:sp>
      </p:grpSp>
      <p:grpSp>
        <p:nvGrpSpPr>
          <p:cNvPr id="23" name="Group 23"/>
          <p:cNvGrpSpPr/>
          <p:nvPr/>
        </p:nvGrpSpPr>
        <p:grpSpPr>
          <a:xfrm>
            <a:off x="9627263" y="5143500"/>
            <a:ext cx="8064500" cy="5143500"/>
            <a:chOff x="0" y="0"/>
            <a:chExt cx="10752667" cy="6858000"/>
          </a:xfrm>
        </p:grpSpPr>
        <p:sp>
          <p:nvSpPr>
            <p:cNvPr id="24" name="AutoShape 24"/>
            <p:cNvSpPr/>
            <p:nvPr/>
          </p:nvSpPr>
          <p:spPr>
            <a:xfrm>
              <a:off x="0" y="0"/>
              <a:ext cx="10752667" cy="6858000"/>
            </a:xfrm>
            <a:prstGeom prst="rect">
              <a:avLst/>
            </a:prstGeom>
            <a:solidFill>
              <a:srgbClr val="F7E57D"/>
            </a:solidFill>
          </p:spPr>
        </p:sp>
        <p:sp>
          <p:nvSpPr>
            <p:cNvPr id="25" name="TextBox 25"/>
            <p:cNvSpPr txBox="1"/>
            <p:nvPr/>
          </p:nvSpPr>
          <p:spPr>
            <a:xfrm>
              <a:off x="1587174" y="2054225"/>
              <a:ext cx="7578319" cy="2892425"/>
            </a:xfrm>
            <a:prstGeom prst="rect">
              <a:avLst/>
            </a:prstGeom>
          </p:spPr>
          <p:txBody>
            <a:bodyPr lIns="0" tIns="0" rIns="0" bIns="0" rtlCol="0" anchor="t">
              <a:spAutoFit/>
            </a:bodyPr>
            <a:lstStyle/>
            <a:p>
              <a:pPr marL="0" lvl="0" indent="0" algn="ctr">
                <a:lnSpc>
                  <a:spcPts val="16499"/>
                </a:lnSpc>
                <a:spcBef>
                  <a:spcPct val="0"/>
                </a:spcBef>
              </a:pPr>
              <a:endParaRPr/>
            </a:p>
          </p:txBody>
        </p:sp>
      </p:grpSp>
      <p:pic>
        <p:nvPicPr>
          <p:cNvPr id="26" name="Picture 26"/>
          <p:cNvPicPr>
            <a:picLocks noChangeAspect="1"/>
          </p:cNvPicPr>
          <p:nvPr/>
        </p:nvPicPr>
        <p:blipFill>
          <a:blip r:embed="rId4"/>
          <a:srcRect/>
          <a:stretch>
            <a:fillRect/>
          </a:stretch>
        </p:blipFill>
        <p:spPr>
          <a:xfrm>
            <a:off x="1301983" y="-55862"/>
            <a:ext cx="6938174" cy="5143500"/>
          </a:xfrm>
          <a:prstGeom prst="rect">
            <a:avLst/>
          </a:prstGeom>
        </p:spPr>
      </p:pic>
      <p:pic>
        <p:nvPicPr>
          <p:cNvPr id="27" name="Picture 27"/>
          <p:cNvPicPr>
            <a:picLocks noChangeAspect="1"/>
          </p:cNvPicPr>
          <p:nvPr/>
        </p:nvPicPr>
        <p:blipFill>
          <a:blip r:embed="rId5"/>
          <a:srcRect/>
          <a:stretch>
            <a:fillRect/>
          </a:stretch>
        </p:blipFill>
        <p:spPr>
          <a:xfrm>
            <a:off x="10133725" y="-27931"/>
            <a:ext cx="7051576" cy="5199362"/>
          </a:xfrm>
          <a:prstGeom prst="rect">
            <a:avLst/>
          </a:prstGeom>
        </p:spPr>
      </p:pic>
      <p:pic>
        <p:nvPicPr>
          <p:cNvPr id="28" name="Picture 28"/>
          <p:cNvPicPr>
            <a:picLocks noChangeAspect="1"/>
          </p:cNvPicPr>
          <p:nvPr/>
        </p:nvPicPr>
        <p:blipFill>
          <a:blip r:embed="rId6"/>
          <a:srcRect/>
          <a:stretch>
            <a:fillRect/>
          </a:stretch>
        </p:blipFill>
        <p:spPr>
          <a:xfrm>
            <a:off x="1301983" y="5087638"/>
            <a:ext cx="6938174" cy="5143500"/>
          </a:xfrm>
          <a:prstGeom prst="rect">
            <a:avLst/>
          </a:prstGeom>
        </p:spPr>
      </p:pic>
      <p:pic>
        <p:nvPicPr>
          <p:cNvPr id="29" name="Picture 29"/>
          <p:cNvPicPr>
            <a:picLocks noChangeAspect="1"/>
          </p:cNvPicPr>
          <p:nvPr/>
        </p:nvPicPr>
        <p:blipFill>
          <a:blip r:embed="rId7"/>
          <a:srcRect t="830" b="830"/>
          <a:stretch>
            <a:fillRect/>
          </a:stretch>
        </p:blipFill>
        <p:spPr>
          <a:xfrm>
            <a:off x="10133725" y="5171431"/>
            <a:ext cx="7051576" cy="518700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1696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24" y="6855470"/>
            <a:ext cx="386090" cy="349587"/>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1777" y="489436"/>
            <a:ext cx="386090" cy="349587"/>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1898" y="5265318"/>
            <a:ext cx="386090" cy="349587"/>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9009" y="5614904"/>
            <a:ext cx="386090" cy="349587"/>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9730" y="3401973"/>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0067" y="7030263"/>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4613" y="2704181"/>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16103" y="3751560"/>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4498392"/>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62763" y="8986278"/>
            <a:ext cx="386090" cy="349587"/>
          </a:xfrm>
          <a:prstGeom prst="rect">
            <a:avLst/>
          </a:prstGeom>
        </p:spPr>
      </p:pic>
      <p:grpSp>
        <p:nvGrpSpPr>
          <p:cNvPr id="14" name="Group 14"/>
          <p:cNvGrpSpPr/>
          <p:nvPr/>
        </p:nvGrpSpPr>
        <p:grpSpPr>
          <a:xfrm>
            <a:off x="9627263" y="0"/>
            <a:ext cx="8064500" cy="5143500"/>
            <a:chOff x="0" y="0"/>
            <a:chExt cx="10752667" cy="6858000"/>
          </a:xfrm>
        </p:grpSpPr>
        <p:sp>
          <p:nvSpPr>
            <p:cNvPr id="15" name="AutoShape 15"/>
            <p:cNvSpPr/>
            <p:nvPr/>
          </p:nvSpPr>
          <p:spPr>
            <a:xfrm>
              <a:off x="0" y="0"/>
              <a:ext cx="10752667" cy="6858000"/>
            </a:xfrm>
            <a:prstGeom prst="rect">
              <a:avLst/>
            </a:prstGeom>
            <a:solidFill>
              <a:srgbClr val="CDC2FE"/>
            </a:solidFill>
          </p:spPr>
        </p:sp>
        <p:sp>
          <p:nvSpPr>
            <p:cNvPr id="16" name="TextBox 16"/>
            <p:cNvSpPr txBox="1"/>
            <p:nvPr/>
          </p:nvSpPr>
          <p:spPr>
            <a:xfrm>
              <a:off x="1587174" y="2054225"/>
              <a:ext cx="7578319" cy="2892425"/>
            </a:xfrm>
            <a:prstGeom prst="rect">
              <a:avLst/>
            </a:prstGeom>
          </p:spPr>
          <p:txBody>
            <a:bodyPr lIns="0" tIns="0" rIns="0" bIns="0" rtlCol="0" anchor="t">
              <a:spAutoFit/>
            </a:bodyPr>
            <a:lstStyle/>
            <a:p>
              <a:pPr marL="0" lvl="0" indent="0" algn="ctr">
                <a:lnSpc>
                  <a:spcPts val="16499"/>
                </a:lnSpc>
                <a:spcBef>
                  <a:spcPct val="0"/>
                </a:spcBef>
              </a:pPr>
              <a:endParaRPr/>
            </a:p>
          </p:txBody>
        </p:sp>
      </p:grpSp>
      <p:grpSp>
        <p:nvGrpSpPr>
          <p:cNvPr id="17" name="Group 17"/>
          <p:cNvGrpSpPr/>
          <p:nvPr/>
        </p:nvGrpSpPr>
        <p:grpSpPr>
          <a:xfrm>
            <a:off x="726396" y="5143500"/>
            <a:ext cx="8089347" cy="5143500"/>
            <a:chOff x="0" y="0"/>
            <a:chExt cx="10785797" cy="6858000"/>
          </a:xfrm>
        </p:grpSpPr>
        <p:sp>
          <p:nvSpPr>
            <p:cNvPr id="18" name="AutoShape 18"/>
            <p:cNvSpPr/>
            <p:nvPr/>
          </p:nvSpPr>
          <p:spPr>
            <a:xfrm>
              <a:off x="0" y="0"/>
              <a:ext cx="10785797" cy="6858000"/>
            </a:xfrm>
            <a:prstGeom prst="rect">
              <a:avLst/>
            </a:prstGeom>
            <a:solidFill>
              <a:srgbClr val="FBCCDB"/>
            </a:solidFill>
          </p:spPr>
        </p:sp>
        <p:sp>
          <p:nvSpPr>
            <p:cNvPr id="19" name="TextBox 19"/>
            <p:cNvSpPr txBox="1"/>
            <p:nvPr/>
          </p:nvSpPr>
          <p:spPr>
            <a:xfrm>
              <a:off x="1592064" y="2054225"/>
              <a:ext cx="7601668" cy="2892425"/>
            </a:xfrm>
            <a:prstGeom prst="rect">
              <a:avLst/>
            </a:prstGeom>
          </p:spPr>
          <p:txBody>
            <a:bodyPr lIns="0" tIns="0" rIns="0" bIns="0" rtlCol="0" anchor="t">
              <a:spAutoFit/>
            </a:bodyPr>
            <a:lstStyle/>
            <a:p>
              <a:pPr marL="0" lvl="0" indent="0" algn="ctr">
                <a:lnSpc>
                  <a:spcPts val="16499"/>
                </a:lnSpc>
                <a:spcBef>
                  <a:spcPct val="0"/>
                </a:spcBef>
              </a:pPr>
              <a:endParaRPr/>
            </a:p>
          </p:txBody>
        </p:sp>
      </p:grpSp>
      <p:grpSp>
        <p:nvGrpSpPr>
          <p:cNvPr id="20" name="Group 20"/>
          <p:cNvGrpSpPr/>
          <p:nvPr/>
        </p:nvGrpSpPr>
        <p:grpSpPr>
          <a:xfrm>
            <a:off x="726396" y="0"/>
            <a:ext cx="8089347" cy="5143500"/>
            <a:chOff x="0" y="0"/>
            <a:chExt cx="10785797" cy="6858000"/>
          </a:xfrm>
        </p:grpSpPr>
        <p:sp>
          <p:nvSpPr>
            <p:cNvPr id="21" name="AutoShape 21"/>
            <p:cNvSpPr/>
            <p:nvPr/>
          </p:nvSpPr>
          <p:spPr>
            <a:xfrm>
              <a:off x="0" y="0"/>
              <a:ext cx="10785797" cy="6858000"/>
            </a:xfrm>
            <a:prstGeom prst="rect">
              <a:avLst/>
            </a:prstGeom>
            <a:solidFill>
              <a:srgbClr val="BADCAC"/>
            </a:solidFill>
          </p:spPr>
        </p:sp>
        <p:sp>
          <p:nvSpPr>
            <p:cNvPr id="22" name="TextBox 22"/>
            <p:cNvSpPr txBox="1"/>
            <p:nvPr/>
          </p:nvSpPr>
          <p:spPr>
            <a:xfrm>
              <a:off x="1592064" y="2054225"/>
              <a:ext cx="7601668" cy="2892425"/>
            </a:xfrm>
            <a:prstGeom prst="rect">
              <a:avLst/>
            </a:prstGeom>
          </p:spPr>
          <p:txBody>
            <a:bodyPr lIns="0" tIns="0" rIns="0" bIns="0" rtlCol="0" anchor="t">
              <a:spAutoFit/>
            </a:bodyPr>
            <a:lstStyle/>
            <a:p>
              <a:pPr marL="0" lvl="0" indent="0" algn="ctr">
                <a:lnSpc>
                  <a:spcPts val="16499"/>
                </a:lnSpc>
                <a:spcBef>
                  <a:spcPct val="0"/>
                </a:spcBef>
              </a:pPr>
              <a:endParaRPr/>
            </a:p>
          </p:txBody>
        </p:sp>
      </p:grpSp>
      <p:grpSp>
        <p:nvGrpSpPr>
          <p:cNvPr id="23" name="Group 23"/>
          <p:cNvGrpSpPr/>
          <p:nvPr/>
        </p:nvGrpSpPr>
        <p:grpSpPr>
          <a:xfrm>
            <a:off x="9627263" y="5143500"/>
            <a:ext cx="8064500" cy="5143500"/>
            <a:chOff x="0" y="0"/>
            <a:chExt cx="10752667" cy="6858000"/>
          </a:xfrm>
        </p:grpSpPr>
        <p:sp>
          <p:nvSpPr>
            <p:cNvPr id="24" name="AutoShape 24"/>
            <p:cNvSpPr/>
            <p:nvPr/>
          </p:nvSpPr>
          <p:spPr>
            <a:xfrm>
              <a:off x="0" y="0"/>
              <a:ext cx="10752667" cy="6858000"/>
            </a:xfrm>
            <a:prstGeom prst="rect">
              <a:avLst/>
            </a:prstGeom>
            <a:solidFill>
              <a:srgbClr val="F7E57D"/>
            </a:solidFill>
          </p:spPr>
        </p:sp>
        <p:sp>
          <p:nvSpPr>
            <p:cNvPr id="25" name="TextBox 25"/>
            <p:cNvSpPr txBox="1"/>
            <p:nvPr/>
          </p:nvSpPr>
          <p:spPr>
            <a:xfrm>
              <a:off x="1587174" y="2054225"/>
              <a:ext cx="7578319" cy="2892425"/>
            </a:xfrm>
            <a:prstGeom prst="rect">
              <a:avLst/>
            </a:prstGeom>
          </p:spPr>
          <p:txBody>
            <a:bodyPr lIns="0" tIns="0" rIns="0" bIns="0" rtlCol="0" anchor="t">
              <a:spAutoFit/>
            </a:bodyPr>
            <a:lstStyle/>
            <a:p>
              <a:pPr marL="0" lvl="0" indent="0" algn="ctr">
                <a:lnSpc>
                  <a:spcPts val="16499"/>
                </a:lnSpc>
                <a:spcBef>
                  <a:spcPct val="0"/>
                </a:spcBef>
              </a:pPr>
              <a:endParaRPr/>
            </a:p>
          </p:txBody>
        </p:sp>
      </p:grpSp>
      <p:pic>
        <p:nvPicPr>
          <p:cNvPr id="26" name="Picture 26"/>
          <p:cNvPicPr>
            <a:picLocks noChangeAspect="1"/>
          </p:cNvPicPr>
          <p:nvPr/>
        </p:nvPicPr>
        <p:blipFill>
          <a:blip r:embed="rId4"/>
          <a:srcRect/>
          <a:stretch>
            <a:fillRect/>
          </a:stretch>
        </p:blipFill>
        <p:spPr>
          <a:xfrm>
            <a:off x="1264138" y="0"/>
            <a:ext cx="7013864" cy="5143500"/>
          </a:xfrm>
          <a:prstGeom prst="rect">
            <a:avLst/>
          </a:prstGeom>
        </p:spPr>
      </p:pic>
      <p:pic>
        <p:nvPicPr>
          <p:cNvPr id="27" name="Picture 27"/>
          <p:cNvPicPr>
            <a:picLocks noChangeAspect="1"/>
          </p:cNvPicPr>
          <p:nvPr/>
        </p:nvPicPr>
        <p:blipFill>
          <a:blip r:embed="rId5"/>
          <a:srcRect/>
          <a:stretch>
            <a:fillRect/>
          </a:stretch>
        </p:blipFill>
        <p:spPr>
          <a:xfrm>
            <a:off x="10177934" y="0"/>
            <a:ext cx="6876337" cy="5143500"/>
          </a:xfrm>
          <a:prstGeom prst="rect">
            <a:avLst/>
          </a:prstGeom>
        </p:spPr>
      </p:pic>
      <p:pic>
        <p:nvPicPr>
          <p:cNvPr id="28" name="Picture 28"/>
          <p:cNvPicPr>
            <a:picLocks noChangeAspect="1"/>
          </p:cNvPicPr>
          <p:nvPr/>
        </p:nvPicPr>
        <p:blipFill>
          <a:blip r:embed="rId6"/>
          <a:srcRect/>
          <a:stretch>
            <a:fillRect/>
          </a:stretch>
        </p:blipFill>
        <p:spPr>
          <a:xfrm>
            <a:off x="1264138" y="5143500"/>
            <a:ext cx="7052331" cy="5143500"/>
          </a:xfrm>
          <a:prstGeom prst="rect">
            <a:avLst/>
          </a:prstGeom>
        </p:spPr>
      </p:pic>
      <p:pic>
        <p:nvPicPr>
          <p:cNvPr id="29" name="Picture 29"/>
          <p:cNvPicPr>
            <a:picLocks noChangeAspect="1"/>
          </p:cNvPicPr>
          <p:nvPr/>
        </p:nvPicPr>
        <p:blipFill>
          <a:blip r:embed="rId7"/>
          <a:srcRect l="1263" r="2479"/>
          <a:stretch>
            <a:fillRect/>
          </a:stretch>
        </p:blipFill>
        <p:spPr>
          <a:xfrm>
            <a:off x="10177934" y="5143500"/>
            <a:ext cx="6876337"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1696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24" y="6855470"/>
            <a:ext cx="386090" cy="349587"/>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1777" y="489436"/>
            <a:ext cx="386090" cy="349587"/>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1898" y="5265318"/>
            <a:ext cx="386090" cy="349587"/>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9009" y="5614904"/>
            <a:ext cx="386090" cy="349587"/>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9730" y="3401973"/>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0067" y="7030263"/>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4613" y="2704181"/>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16103" y="3751560"/>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4498392"/>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62763" y="8986278"/>
            <a:ext cx="386090" cy="349587"/>
          </a:xfrm>
          <a:prstGeom prst="rect">
            <a:avLst/>
          </a:prstGeom>
        </p:spPr>
      </p:pic>
      <p:grpSp>
        <p:nvGrpSpPr>
          <p:cNvPr id="14" name="Group 14"/>
          <p:cNvGrpSpPr/>
          <p:nvPr/>
        </p:nvGrpSpPr>
        <p:grpSpPr>
          <a:xfrm>
            <a:off x="9627263" y="0"/>
            <a:ext cx="8064500" cy="5143500"/>
            <a:chOff x="0" y="0"/>
            <a:chExt cx="10752667" cy="6858000"/>
          </a:xfrm>
        </p:grpSpPr>
        <p:sp>
          <p:nvSpPr>
            <p:cNvPr id="15" name="AutoShape 15"/>
            <p:cNvSpPr/>
            <p:nvPr/>
          </p:nvSpPr>
          <p:spPr>
            <a:xfrm>
              <a:off x="0" y="0"/>
              <a:ext cx="10752667" cy="6858000"/>
            </a:xfrm>
            <a:prstGeom prst="rect">
              <a:avLst/>
            </a:prstGeom>
            <a:solidFill>
              <a:srgbClr val="CDC2FE"/>
            </a:solidFill>
          </p:spPr>
        </p:sp>
        <p:sp>
          <p:nvSpPr>
            <p:cNvPr id="16" name="TextBox 16"/>
            <p:cNvSpPr txBox="1"/>
            <p:nvPr/>
          </p:nvSpPr>
          <p:spPr>
            <a:xfrm>
              <a:off x="1587174" y="2054225"/>
              <a:ext cx="7578319" cy="2892425"/>
            </a:xfrm>
            <a:prstGeom prst="rect">
              <a:avLst/>
            </a:prstGeom>
          </p:spPr>
          <p:txBody>
            <a:bodyPr lIns="0" tIns="0" rIns="0" bIns="0" rtlCol="0" anchor="t">
              <a:spAutoFit/>
            </a:bodyPr>
            <a:lstStyle/>
            <a:p>
              <a:pPr marL="0" lvl="0" indent="0" algn="ctr">
                <a:lnSpc>
                  <a:spcPts val="16499"/>
                </a:lnSpc>
                <a:spcBef>
                  <a:spcPct val="0"/>
                </a:spcBef>
              </a:pPr>
              <a:endParaRPr/>
            </a:p>
          </p:txBody>
        </p:sp>
      </p:grpSp>
      <p:grpSp>
        <p:nvGrpSpPr>
          <p:cNvPr id="17" name="Group 17"/>
          <p:cNvGrpSpPr/>
          <p:nvPr/>
        </p:nvGrpSpPr>
        <p:grpSpPr>
          <a:xfrm>
            <a:off x="726396" y="5143500"/>
            <a:ext cx="8089347" cy="5143500"/>
            <a:chOff x="0" y="0"/>
            <a:chExt cx="10785797" cy="6858000"/>
          </a:xfrm>
        </p:grpSpPr>
        <p:sp>
          <p:nvSpPr>
            <p:cNvPr id="18" name="AutoShape 18"/>
            <p:cNvSpPr/>
            <p:nvPr/>
          </p:nvSpPr>
          <p:spPr>
            <a:xfrm>
              <a:off x="0" y="0"/>
              <a:ext cx="10785797" cy="6858000"/>
            </a:xfrm>
            <a:prstGeom prst="rect">
              <a:avLst/>
            </a:prstGeom>
            <a:solidFill>
              <a:srgbClr val="FBCCDB"/>
            </a:solidFill>
          </p:spPr>
        </p:sp>
        <p:sp>
          <p:nvSpPr>
            <p:cNvPr id="19" name="TextBox 19"/>
            <p:cNvSpPr txBox="1"/>
            <p:nvPr/>
          </p:nvSpPr>
          <p:spPr>
            <a:xfrm>
              <a:off x="1592064" y="2054225"/>
              <a:ext cx="7601668" cy="2892425"/>
            </a:xfrm>
            <a:prstGeom prst="rect">
              <a:avLst/>
            </a:prstGeom>
          </p:spPr>
          <p:txBody>
            <a:bodyPr lIns="0" tIns="0" rIns="0" bIns="0" rtlCol="0" anchor="t">
              <a:spAutoFit/>
            </a:bodyPr>
            <a:lstStyle/>
            <a:p>
              <a:pPr marL="0" lvl="0" indent="0" algn="ctr">
                <a:lnSpc>
                  <a:spcPts val="16499"/>
                </a:lnSpc>
                <a:spcBef>
                  <a:spcPct val="0"/>
                </a:spcBef>
              </a:pPr>
              <a:endParaRPr/>
            </a:p>
          </p:txBody>
        </p:sp>
      </p:grpSp>
      <p:grpSp>
        <p:nvGrpSpPr>
          <p:cNvPr id="20" name="Group 20"/>
          <p:cNvGrpSpPr/>
          <p:nvPr/>
        </p:nvGrpSpPr>
        <p:grpSpPr>
          <a:xfrm>
            <a:off x="726396" y="0"/>
            <a:ext cx="8089347" cy="5143500"/>
            <a:chOff x="0" y="0"/>
            <a:chExt cx="10785797" cy="6858000"/>
          </a:xfrm>
        </p:grpSpPr>
        <p:sp>
          <p:nvSpPr>
            <p:cNvPr id="21" name="AutoShape 21"/>
            <p:cNvSpPr/>
            <p:nvPr/>
          </p:nvSpPr>
          <p:spPr>
            <a:xfrm>
              <a:off x="0" y="0"/>
              <a:ext cx="10785797" cy="6858000"/>
            </a:xfrm>
            <a:prstGeom prst="rect">
              <a:avLst/>
            </a:prstGeom>
            <a:solidFill>
              <a:srgbClr val="BADCAC"/>
            </a:solidFill>
          </p:spPr>
        </p:sp>
        <p:sp>
          <p:nvSpPr>
            <p:cNvPr id="22" name="TextBox 22"/>
            <p:cNvSpPr txBox="1"/>
            <p:nvPr/>
          </p:nvSpPr>
          <p:spPr>
            <a:xfrm>
              <a:off x="1592064" y="2054225"/>
              <a:ext cx="7601668" cy="2892425"/>
            </a:xfrm>
            <a:prstGeom prst="rect">
              <a:avLst/>
            </a:prstGeom>
          </p:spPr>
          <p:txBody>
            <a:bodyPr lIns="0" tIns="0" rIns="0" bIns="0" rtlCol="0" anchor="t">
              <a:spAutoFit/>
            </a:bodyPr>
            <a:lstStyle/>
            <a:p>
              <a:pPr marL="0" lvl="0" indent="0" algn="ctr">
                <a:lnSpc>
                  <a:spcPts val="16499"/>
                </a:lnSpc>
                <a:spcBef>
                  <a:spcPct val="0"/>
                </a:spcBef>
              </a:pPr>
              <a:endParaRPr/>
            </a:p>
          </p:txBody>
        </p:sp>
      </p:grpSp>
      <p:grpSp>
        <p:nvGrpSpPr>
          <p:cNvPr id="23" name="Group 23"/>
          <p:cNvGrpSpPr/>
          <p:nvPr/>
        </p:nvGrpSpPr>
        <p:grpSpPr>
          <a:xfrm>
            <a:off x="9627263" y="5143500"/>
            <a:ext cx="8064500" cy="5143500"/>
            <a:chOff x="0" y="0"/>
            <a:chExt cx="10752667" cy="6858000"/>
          </a:xfrm>
        </p:grpSpPr>
        <p:sp>
          <p:nvSpPr>
            <p:cNvPr id="24" name="AutoShape 24"/>
            <p:cNvSpPr/>
            <p:nvPr/>
          </p:nvSpPr>
          <p:spPr>
            <a:xfrm>
              <a:off x="0" y="0"/>
              <a:ext cx="10752667" cy="6858000"/>
            </a:xfrm>
            <a:prstGeom prst="rect">
              <a:avLst/>
            </a:prstGeom>
            <a:solidFill>
              <a:srgbClr val="F7E57D"/>
            </a:solidFill>
          </p:spPr>
        </p:sp>
        <p:sp>
          <p:nvSpPr>
            <p:cNvPr id="25" name="TextBox 25"/>
            <p:cNvSpPr txBox="1"/>
            <p:nvPr/>
          </p:nvSpPr>
          <p:spPr>
            <a:xfrm>
              <a:off x="1587174" y="2054225"/>
              <a:ext cx="7578319" cy="2892425"/>
            </a:xfrm>
            <a:prstGeom prst="rect">
              <a:avLst/>
            </a:prstGeom>
          </p:spPr>
          <p:txBody>
            <a:bodyPr lIns="0" tIns="0" rIns="0" bIns="0" rtlCol="0" anchor="t">
              <a:spAutoFit/>
            </a:bodyPr>
            <a:lstStyle/>
            <a:p>
              <a:pPr marL="0" lvl="0" indent="0" algn="ctr">
                <a:lnSpc>
                  <a:spcPts val="16499"/>
                </a:lnSpc>
                <a:spcBef>
                  <a:spcPct val="0"/>
                </a:spcBef>
              </a:pPr>
              <a:endParaRPr/>
            </a:p>
          </p:txBody>
        </p:sp>
      </p:grpSp>
      <p:pic>
        <p:nvPicPr>
          <p:cNvPr id="26" name="Picture 26"/>
          <p:cNvPicPr>
            <a:picLocks noChangeAspect="1"/>
          </p:cNvPicPr>
          <p:nvPr/>
        </p:nvPicPr>
        <p:blipFill>
          <a:blip r:embed="rId4"/>
          <a:srcRect t="367" b="367"/>
          <a:stretch>
            <a:fillRect/>
          </a:stretch>
        </p:blipFill>
        <p:spPr>
          <a:xfrm>
            <a:off x="726396" y="2215263"/>
            <a:ext cx="8089347" cy="5856474"/>
          </a:xfrm>
          <a:prstGeom prst="rect">
            <a:avLst/>
          </a:prstGeom>
        </p:spPr>
      </p:pic>
      <p:pic>
        <p:nvPicPr>
          <p:cNvPr id="27" name="Picture 27"/>
          <p:cNvPicPr>
            <a:picLocks noChangeAspect="1"/>
          </p:cNvPicPr>
          <p:nvPr/>
        </p:nvPicPr>
        <p:blipFill>
          <a:blip r:embed="rId5"/>
          <a:srcRect r="808"/>
          <a:stretch>
            <a:fillRect/>
          </a:stretch>
        </p:blipFill>
        <p:spPr>
          <a:xfrm>
            <a:off x="9609166" y="2226340"/>
            <a:ext cx="8082598" cy="58343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60D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317247"/>
            <a:ext cx="16785989" cy="1678598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04779"/>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24" y="6855470"/>
            <a:ext cx="386090" cy="349587"/>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1777" y="489436"/>
            <a:ext cx="386090" cy="349587"/>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1898" y="5265318"/>
            <a:ext cx="386090" cy="34958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9009" y="5614904"/>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9730" y="3401973"/>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0067" y="7030263"/>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4613" y="2704181"/>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16103" y="3751560"/>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4498392"/>
            <a:ext cx="386090" cy="3495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62763" y="8986278"/>
            <a:ext cx="386090" cy="349587"/>
          </a:xfrm>
          <a:prstGeom prst="rect">
            <a:avLst/>
          </a:prstGeom>
        </p:spPr>
      </p:pic>
      <p:sp>
        <p:nvSpPr>
          <p:cNvPr id="16" name="TextBox 16"/>
          <p:cNvSpPr txBox="1"/>
          <p:nvPr/>
        </p:nvSpPr>
        <p:spPr>
          <a:xfrm>
            <a:off x="3253706" y="1009650"/>
            <a:ext cx="11780588" cy="2596144"/>
          </a:xfrm>
          <a:prstGeom prst="rect">
            <a:avLst/>
          </a:prstGeom>
        </p:spPr>
        <p:txBody>
          <a:bodyPr lIns="0" tIns="0" rIns="0" bIns="0" rtlCol="0" anchor="t">
            <a:spAutoFit/>
          </a:bodyPr>
          <a:lstStyle/>
          <a:p>
            <a:pPr algn="ctr">
              <a:lnSpc>
                <a:spcPts val="10185"/>
              </a:lnSpc>
            </a:pPr>
            <a:r>
              <a:rPr lang="en-US" sz="8488">
                <a:solidFill>
                  <a:srgbClr val="FFFFFF"/>
                </a:solidFill>
                <a:latin typeface="210 8비트 R Bold"/>
              </a:rPr>
              <a:t>SEBERAPA MAINSTREAM SOS?</a:t>
            </a:r>
          </a:p>
        </p:txBody>
      </p:sp>
      <p:grpSp>
        <p:nvGrpSpPr>
          <p:cNvPr id="17" name="Group 17"/>
          <p:cNvGrpSpPr/>
          <p:nvPr/>
        </p:nvGrpSpPr>
        <p:grpSpPr>
          <a:xfrm>
            <a:off x="2397014" y="3901052"/>
            <a:ext cx="5524683" cy="4783536"/>
            <a:chOff x="0" y="0"/>
            <a:chExt cx="7366244" cy="6378048"/>
          </a:xfrm>
        </p:grpSpPr>
        <p:sp>
          <p:nvSpPr>
            <p:cNvPr id="18" name="TextBox 18"/>
            <p:cNvSpPr txBox="1"/>
            <p:nvPr/>
          </p:nvSpPr>
          <p:spPr>
            <a:xfrm>
              <a:off x="0" y="3872396"/>
              <a:ext cx="624952" cy="606537"/>
            </a:xfrm>
            <a:prstGeom prst="rect">
              <a:avLst/>
            </a:prstGeom>
          </p:spPr>
          <p:txBody>
            <a:bodyPr lIns="0" tIns="0" rIns="0" bIns="0" rtlCol="0" anchor="t">
              <a:spAutoFit/>
            </a:bodyPr>
            <a:lstStyle/>
            <a:p>
              <a:pPr algn="ctr">
                <a:lnSpc>
                  <a:spcPts val="1873"/>
                </a:lnSpc>
              </a:pPr>
              <a:r>
                <a:rPr lang="en-US" sz="1338">
                  <a:solidFill>
                    <a:srgbClr val="FFFFFF"/>
                  </a:solidFill>
                  <a:latin typeface="Open Sans Light"/>
                </a:rPr>
                <a:t>SOS</a:t>
              </a:r>
            </a:p>
            <a:p>
              <a:pPr algn="ctr">
                <a:lnSpc>
                  <a:spcPts val="1873"/>
                </a:lnSpc>
              </a:pPr>
              <a:r>
                <a:rPr lang="en-US" sz="1338">
                  <a:solidFill>
                    <a:srgbClr val="FFFFFF"/>
                  </a:solidFill>
                  <a:latin typeface="Open Sans Light"/>
                </a:rPr>
                <a:t>56.5%</a:t>
              </a:r>
            </a:p>
          </p:txBody>
        </p:sp>
        <p:sp>
          <p:nvSpPr>
            <p:cNvPr id="19" name="TextBox 19"/>
            <p:cNvSpPr txBox="1"/>
            <p:nvPr/>
          </p:nvSpPr>
          <p:spPr>
            <a:xfrm>
              <a:off x="6481328" y="3420170"/>
              <a:ext cx="884916" cy="606537"/>
            </a:xfrm>
            <a:prstGeom prst="rect">
              <a:avLst/>
            </a:prstGeom>
          </p:spPr>
          <p:txBody>
            <a:bodyPr lIns="0" tIns="0" rIns="0" bIns="0" rtlCol="0" anchor="t">
              <a:spAutoFit/>
            </a:bodyPr>
            <a:lstStyle/>
            <a:p>
              <a:pPr algn="ctr">
                <a:lnSpc>
                  <a:spcPts val="1873"/>
                </a:lnSpc>
              </a:pPr>
              <a:r>
                <a:rPr lang="en-US" sz="1338">
                  <a:solidFill>
                    <a:srgbClr val="FFFFFF"/>
                  </a:solidFill>
                  <a:latin typeface="Open Sans Light"/>
                </a:rPr>
                <a:t>Scrabble</a:t>
              </a:r>
            </a:p>
            <a:p>
              <a:pPr algn="ctr">
                <a:lnSpc>
                  <a:spcPts val="1873"/>
                </a:lnSpc>
              </a:pPr>
              <a:r>
                <a:rPr lang="en-US" sz="1338">
                  <a:solidFill>
                    <a:srgbClr val="FFFFFF"/>
                  </a:solidFill>
                  <a:latin typeface="Open Sans Light"/>
                </a:rPr>
                <a:t>34.8%</a:t>
              </a:r>
            </a:p>
          </p:txBody>
        </p:sp>
        <p:sp>
          <p:nvSpPr>
            <p:cNvPr id="20" name="TextBox 20"/>
            <p:cNvSpPr txBox="1"/>
            <p:nvPr/>
          </p:nvSpPr>
          <p:spPr>
            <a:xfrm>
              <a:off x="3980481" y="-28575"/>
              <a:ext cx="1017830" cy="606537"/>
            </a:xfrm>
            <a:prstGeom prst="rect">
              <a:avLst/>
            </a:prstGeom>
          </p:spPr>
          <p:txBody>
            <a:bodyPr lIns="0" tIns="0" rIns="0" bIns="0" rtlCol="0" anchor="t">
              <a:spAutoFit/>
            </a:bodyPr>
            <a:lstStyle/>
            <a:p>
              <a:pPr algn="ctr">
                <a:lnSpc>
                  <a:spcPts val="1873"/>
                </a:lnSpc>
              </a:pPr>
              <a:r>
                <a:rPr lang="en-US" sz="1338">
                  <a:solidFill>
                    <a:srgbClr val="FFFFFF"/>
                  </a:solidFill>
                  <a:latin typeface="Open Sans Light"/>
                </a:rPr>
                <a:t>Monopoly</a:t>
              </a:r>
            </a:p>
            <a:p>
              <a:pPr algn="ctr">
                <a:lnSpc>
                  <a:spcPts val="1873"/>
                </a:lnSpc>
              </a:pPr>
              <a:r>
                <a:rPr lang="en-US" sz="1338">
                  <a:solidFill>
                    <a:srgbClr val="FFFFFF"/>
                  </a:solidFill>
                  <a:latin typeface="Open Sans Light"/>
                </a:rPr>
                <a:t>8.7%</a:t>
              </a:r>
            </a:p>
          </p:txBody>
        </p:sp>
        <p:grpSp>
          <p:nvGrpSpPr>
            <p:cNvPr id="21" name="Group 21"/>
            <p:cNvGrpSpPr>
              <a:grpSpLocks noChangeAspect="1"/>
            </p:cNvGrpSpPr>
            <p:nvPr/>
          </p:nvGrpSpPr>
          <p:grpSpPr>
            <a:xfrm>
              <a:off x="718491" y="640925"/>
              <a:ext cx="5737123" cy="5737123"/>
              <a:chOff x="0" y="0"/>
              <a:chExt cx="2540000" cy="2540000"/>
            </a:xfrm>
          </p:grpSpPr>
          <p:sp>
            <p:nvSpPr>
              <p:cNvPr id="22" name="Freeform 22"/>
              <p:cNvSpPr/>
              <p:nvPr/>
            </p:nvSpPr>
            <p:spPr>
              <a:xfrm>
                <a:off x="1270000" y="0"/>
                <a:ext cx="713280" cy="1270000"/>
              </a:xfrm>
              <a:custGeom>
                <a:avLst/>
                <a:gdLst/>
                <a:ahLst/>
                <a:cxnLst/>
                <a:rect l="l" t="t" r="r" b="b"/>
                <a:pathLst>
                  <a:path w="713280" h="1270000">
                    <a:moveTo>
                      <a:pt x="0" y="0"/>
                    </a:moveTo>
                    <a:lnTo>
                      <a:pt x="0" y="0"/>
                    </a:lnTo>
                    <a:cubicBezTo>
                      <a:pt x="254348" y="0"/>
                      <a:pt x="502837" y="76372"/>
                      <a:pt x="713280" y="219223"/>
                    </a:cubicBezTo>
                    <a:lnTo>
                      <a:pt x="0" y="1270000"/>
                    </a:lnTo>
                    <a:close/>
                  </a:path>
                </a:pathLst>
              </a:custGeom>
              <a:solidFill>
                <a:srgbClr val="8C52FF"/>
              </a:solidFill>
            </p:spPr>
          </p:sp>
          <p:sp>
            <p:nvSpPr>
              <p:cNvPr id="23" name="Freeform 23"/>
              <p:cNvSpPr/>
              <p:nvPr/>
            </p:nvSpPr>
            <p:spPr>
              <a:xfrm>
                <a:off x="1270000" y="184887"/>
                <a:ext cx="1309742" cy="2273803"/>
              </a:xfrm>
              <a:custGeom>
                <a:avLst/>
                <a:gdLst/>
                <a:ahLst/>
                <a:cxnLst/>
                <a:rect l="l" t="t" r="r" b="b"/>
                <a:pathLst>
                  <a:path w="1309742" h="2273803">
                    <a:moveTo>
                      <a:pt x="659872" y="0"/>
                    </a:moveTo>
                    <a:cubicBezTo>
                      <a:pt x="1075020" y="252458"/>
                      <a:pt x="1309742" y="719655"/>
                      <a:pt x="1264477" y="1203426"/>
                    </a:cubicBezTo>
                    <a:cubicBezTo>
                      <a:pt x="1219212" y="1687197"/>
                      <a:pt x="901895" y="2102742"/>
                      <a:pt x="447118" y="2273803"/>
                    </a:cubicBezTo>
                    <a:lnTo>
                      <a:pt x="0" y="1085113"/>
                    </a:lnTo>
                    <a:close/>
                  </a:path>
                </a:pathLst>
              </a:custGeom>
              <a:solidFill>
                <a:srgbClr val="0090FF"/>
              </a:solidFill>
            </p:spPr>
          </p:sp>
          <p:sp>
            <p:nvSpPr>
              <p:cNvPr id="24" name="Freeform 24"/>
              <p:cNvSpPr/>
              <p:nvPr/>
            </p:nvSpPr>
            <p:spPr>
              <a:xfrm>
                <a:off x="-100930" y="0"/>
                <a:ext cx="1876899" cy="2640546"/>
              </a:xfrm>
              <a:custGeom>
                <a:avLst/>
                <a:gdLst/>
                <a:ahLst/>
                <a:cxnLst/>
                <a:rect l="l" t="t" r="r" b="b"/>
                <a:pathLst>
                  <a:path w="1876899" h="2640546">
                    <a:moveTo>
                      <a:pt x="1876899" y="2434858"/>
                    </a:moveTo>
                    <a:cubicBezTo>
                      <a:pt x="1403358" y="2640546"/>
                      <a:pt x="852426" y="2539095"/>
                      <a:pt x="483214" y="2178219"/>
                    </a:cubicBezTo>
                    <a:cubicBezTo>
                      <a:pt x="114003" y="1817342"/>
                      <a:pt x="0" y="1268870"/>
                      <a:pt x="194824" y="790756"/>
                    </a:cubicBezTo>
                    <a:cubicBezTo>
                      <a:pt x="389648" y="312642"/>
                      <a:pt x="854519" y="52"/>
                      <a:pt x="1370803" y="0"/>
                    </a:cubicBezTo>
                    <a:lnTo>
                      <a:pt x="1370930" y="1270000"/>
                    </a:lnTo>
                    <a:close/>
                  </a:path>
                </a:pathLst>
              </a:custGeom>
              <a:solidFill>
                <a:srgbClr val="00BCFF"/>
              </a:solidFill>
            </p:spPr>
          </p:sp>
          <p:sp>
            <p:nvSpPr>
              <p:cNvPr id="25" name="Freeform 25"/>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00E1FF"/>
              </a:solidFill>
            </p:spPr>
          </p:sp>
        </p:grpSp>
      </p:grpSp>
      <p:grpSp>
        <p:nvGrpSpPr>
          <p:cNvPr id="26" name="Group 26"/>
          <p:cNvGrpSpPr/>
          <p:nvPr/>
        </p:nvGrpSpPr>
        <p:grpSpPr>
          <a:xfrm>
            <a:off x="9153596" y="5440111"/>
            <a:ext cx="6074392" cy="2087669"/>
            <a:chOff x="0" y="0"/>
            <a:chExt cx="8099189" cy="2783559"/>
          </a:xfrm>
        </p:grpSpPr>
        <p:grpSp>
          <p:nvGrpSpPr>
            <p:cNvPr id="27" name="Group 27"/>
            <p:cNvGrpSpPr/>
            <p:nvPr/>
          </p:nvGrpSpPr>
          <p:grpSpPr>
            <a:xfrm>
              <a:off x="0" y="0"/>
              <a:ext cx="8099189" cy="2783559"/>
              <a:chOff x="0" y="0"/>
              <a:chExt cx="3472874" cy="1198368"/>
            </a:xfrm>
          </p:grpSpPr>
          <p:sp>
            <p:nvSpPr>
              <p:cNvPr id="28" name="Freeform 28"/>
              <p:cNvSpPr/>
              <p:nvPr/>
            </p:nvSpPr>
            <p:spPr>
              <a:xfrm>
                <a:off x="0" y="0"/>
                <a:ext cx="3472874" cy="1198368"/>
              </a:xfrm>
              <a:custGeom>
                <a:avLst/>
                <a:gdLst/>
                <a:ahLst/>
                <a:cxnLst/>
                <a:rect l="l" t="t" r="r" b="b"/>
                <a:pathLst>
                  <a:path w="3472874" h="1198368">
                    <a:moveTo>
                      <a:pt x="3348414" y="1198368"/>
                    </a:moveTo>
                    <a:lnTo>
                      <a:pt x="124460" y="1198368"/>
                    </a:lnTo>
                    <a:cubicBezTo>
                      <a:pt x="55880" y="1198368"/>
                      <a:pt x="0" y="1142488"/>
                      <a:pt x="0" y="1073908"/>
                    </a:cubicBezTo>
                    <a:lnTo>
                      <a:pt x="0" y="124460"/>
                    </a:lnTo>
                    <a:cubicBezTo>
                      <a:pt x="0" y="55880"/>
                      <a:pt x="55880" y="0"/>
                      <a:pt x="124460" y="0"/>
                    </a:cubicBezTo>
                    <a:lnTo>
                      <a:pt x="3348414" y="0"/>
                    </a:lnTo>
                    <a:cubicBezTo>
                      <a:pt x="3416994" y="0"/>
                      <a:pt x="3472874" y="55880"/>
                      <a:pt x="3472874" y="124460"/>
                    </a:cubicBezTo>
                    <a:lnTo>
                      <a:pt x="3472874" y="1073908"/>
                    </a:lnTo>
                    <a:cubicBezTo>
                      <a:pt x="3472874" y="1142488"/>
                      <a:pt x="3416994" y="1198368"/>
                      <a:pt x="3348414" y="1198368"/>
                    </a:cubicBezTo>
                    <a:close/>
                  </a:path>
                </a:pathLst>
              </a:custGeom>
              <a:solidFill>
                <a:srgbClr val="FFFFFF"/>
              </a:solidFill>
            </p:spPr>
          </p:sp>
        </p:grpSp>
        <p:sp>
          <p:nvSpPr>
            <p:cNvPr id="29" name="TextBox 29"/>
            <p:cNvSpPr txBox="1"/>
            <p:nvPr/>
          </p:nvSpPr>
          <p:spPr>
            <a:xfrm>
              <a:off x="1591793" y="278049"/>
              <a:ext cx="6077171" cy="1461717"/>
            </a:xfrm>
            <a:prstGeom prst="rect">
              <a:avLst/>
            </a:prstGeom>
          </p:spPr>
          <p:txBody>
            <a:bodyPr lIns="0" tIns="0" rIns="0" bIns="0" rtlCol="0" anchor="t">
              <a:spAutoFit/>
            </a:bodyPr>
            <a:lstStyle/>
            <a:p>
              <a:pPr marL="0" lvl="0" indent="0" algn="l">
                <a:lnSpc>
                  <a:spcPts val="2964"/>
                </a:lnSpc>
                <a:spcBef>
                  <a:spcPct val="0"/>
                </a:spcBef>
              </a:pPr>
              <a:r>
                <a:rPr lang="en-US" sz="1976">
                  <a:solidFill>
                    <a:srgbClr val="010101"/>
                  </a:solidFill>
                  <a:latin typeface="210 8비트 R"/>
                </a:rPr>
                <a:t>56.5% (13 dari 23) kelompok memilih SOS, dan sisanya memilih Monopoly atau Scrabble.</a:t>
              </a:r>
            </a:p>
          </p:txBody>
        </p:sp>
        <p:pic>
          <p:nvPicPr>
            <p:cNvPr id="30" name="Picture 30"/>
            <p:cNvPicPr>
              <a:picLocks noChangeAspect="1"/>
            </p:cNvPicPr>
            <p:nvPr/>
          </p:nvPicPr>
          <p:blipFill>
            <a:blip r:embed="rId4"/>
            <a:srcRect/>
            <a:stretch>
              <a:fillRect/>
            </a:stretch>
          </p:blipFill>
          <p:spPr>
            <a:xfrm>
              <a:off x="380859" y="702952"/>
              <a:ext cx="853382" cy="912098"/>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4572000" y="0"/>
            <a:ext cx="4572000" cy="3400213"/>
          </a:xfrm>
          <a:prstGeom prst="rect">
            <a:avLst/>
          </a:prstGeom>
          <a:solidFill>
            <a:srgbClr val="A9DAFF"/>
          </a:solidFill>
        </p:spPr>
      </p:sp>
      <p:sp>
        <p:nvSpPr>
          <p:cNvPr id="4" name="AutoShape 4"/>
          <p:cNvSpPr/>
          <p:nvPr/>
        </p:nvSpPr>
        <p:spPr>
          <a:xfrm>
            <a:off x="9144000" y="0"/>
            <a:ext cx="4572000" cy="3400213"/>
          </a:xfrm>
          <a:prstGeom prst="rect">
            <a:avLst/>
          </a:prstGeom>
          <a:solidFill>
            <a:srgbClr val="FF9EFF"/>
          </a:solidFill>
        </p:spPr>
      </p:sp>
      <p:sp>
        <p:nvSpPr>
          <p:cNvPr id="5" name="AutoShape 5"/>
          <p:cNvSpPr/>
          <p:nvPr/>
        </p:nvSpPr>
        <p:spPr>
          <a:xfrm>
            <a:off x="13716000" y="0"/>
            <a:ext cx="4572000" cy="3400213"/>
          </a:xfrm>
          <a:prstGeom prst="rect">
            <a:avLst/>
          </a:prstGeom>
          <a:solidFill>
            <a:srgbClr val="CDC2FE"/>
          </a:solidFill>
        </p:spPr>
      </p:sp>
      <p:sp>
        <p:nvSpPr>
          <p:cNvPr id="6" name="AutoShape 6"/>
          <p:cNvSpPr/>
          <p:nvPr/>
        </p:nvSpPr>
        <p:spPr>
          <a:xfrm>
            <a:off x="0" y="0"/>
            <a:ext cx="4572000" cy="3400213"/>
          </a:xfrm>
          <a:prstGeom prst="rect">
            <a:avLst/>
          </a:prstGeom>
          <a:solidFill>
            <a:srgbClr val="CDC2FE"/>
          </a:solidFill>
        </p:spPr>
      </p:sp>
      <p:sp>
        <p:nvSpPr>
          <p:cNvPr id="7" name="AutoShape 7"/>
          <p:cNvSpPr/>
          <p:nvPr/>
        </p:nvSpPr>
        <p:spPr>
          <a:xfrm>
            <a:off x="4572000" y="3400213"/>
            <a:ext cx="4572000" cy="3486573"/>
          </a:xfrm>
          <a:prstGeom prst="rect">
            <a:avLst/>
          </a:prstGeom>
          <a:solidFill>
            <a:srgbClr val="FF9EFF"/>
          </a:solidFill>
        </p:spPr>
      </p:sp>
      <p:sp>
        <p:nvSpPr>
          <p:cNvPr id="8" name="AutoShape 8"/>
          <p:cNvSpPr/>
          <p:nvPr/>
        </p:nvSpPr>
        <p:spPr>
          <a:xfrm>
            <a:off x="9144000" y="3400213"/>
            <a:ext cx="4572000" cy="3486573"/>
          </a:xfrm>
          <a:prstGeom prst="rect">
            <a:avLst/>
          </a:prstGeom>
          <a:solidFill>
            <a:srgbClr val="CDC2FE"/>
          </a:solidFill>
        </p:spPr>
      </p:sp>
      <p:sp>
        <p:nvSpPr>
          <p:cNvPr id="9" name="AutoShape 9"/>
          <p:cNvSpPr/>
          <p:nvPr/>
        </p:nvSpPr>
        <p:spPr>
          <a:xfrm>
            <a:off x="13716000" y="3400213"/>
            <a:ext cx="4572000" cy="3486573"/>
          </a:xfrm>
          <a:prstGeom prst="rect">
            <a:avLst/>
          </a:prstGeom>
          <a:solidFill>
            <a:srgbClr val="A9DAFF"/>
          </a:solidFill>
        </p:spPr>
      </p:sp>
      <p:sp>
        <p:nvSpPr>
          <p:cNvPr id="10" name="AutoShape 10"/>
          <p:cNvSpPr/>
          <p:nvPr/>
        </p:nvSpPr>
        <p:spPr>
          <a:xfrm>
            <a:off x="0" y="3400213"/>
            <a:ext cx="4572000" cy="3486573"/>
          </a:xfrm>
          <a:prstGeom prst="rect">
            <a:avLst/>
          </a:prstGeom>
          <a:solidFill>
            <a:srgbClr val="A9DAFF"/>
          </a:solidFill>
        </p:spPr>
      </p:sp>
      <p:sp>
        <p:nvSpPr>
          <p:cNvPr id="11" name="AutoShape 11"/>
          <p:cNvSpPr/>
          <p:nvPr/>
        </p:nvSpPr>
        <p:spPr>
          <a:xfrm>
            <a:off x="4572000" y="6886787"/>
            <a:ext cx="4572000" cy="3400213"/>
          </a:xfrm>
          <a:prstGeom prst="rect">
            <a:avLst/>
          </a:prstGeom>
          <a:solidFill>
            <a:srgbClr val="CDC2FE"/>
          </a:solidFill>
        </p:spPr>
      </p:sp>
      <p:sp>
        <p:nvSpPr>
          <p:cNvPr id="12" name="AutoShape 12"/>
          <p:cNvSpPr/>
          <p:nvPr/>
        </p:nvSpPr>
        <p:spPr>
          <a:xfrm>
            <a:off x="9144000" y="6886787"/>
            <a:ext cx="4572000" cy="3400213"/>
          </a:xfrm>
          <a:prstGeom prst="rect">
            <a:avLst/>
          </a:prstGeom>
          <a:solidFill>
            <a:srgbClr val="A9DAFF"/>
          </a:solidFill>
        </p:spPr>
      </p:sp>
      <p:sp>
        <p:nvSpPr>
          <p:cNvPr id="13" name="AutoShape 13"/>
          <p:cNvSpPr/>
          <p:nvPr/>
        </p:nvSpPr>
        <p:spPr>
          <a:xfrm>
            <a:off x="13716000" y="6886787"/>
            <a:ext cx="4572000" cy="3400213"/>
          </a:xfrm>
          <a:prstGeom prst="rect">
            <a:avLst/>
          </a:prstGeom>
          <a:solidFill>
            <a:srgbClr val="FF9EFF"/>
          </a:solidFill>
        </p:spPr>
      </p:sp>
      <p:sp>
        <p:nvSpPr>
          <p:cNvPr id="14" name="AutoShape 14"/>
          <p:cNvSpPr/>
          <p:nvPr/>
        </p:nvSpPr>
        <p:spPr>
          <a:xfrm>
            <a:off x="0" y="6886787"/>
            <a:ext cx="4572000" cy="3400213"/>
          </a:xfrm>
          <a:prstGeom prst="rect">
            <a:avLst/>
          </a:prstGeom>
          <a:solidFill>
            <a:srgbClr val="FF9EFF"/>
          </a:solidFill>
        </p:spPr>
      </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730484" y="3086100"/>
            <a:ext cx="1399032" cy="4114800"/>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375627" y="3086100"/>
            <a:ext cx="1690809" cy="4114800"/>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255437" y="3086100"/>
            <a:ext cx="2423991" cy="4114800"/>
          </a:xfrm>
          <a:prstGeom prst="rect">
            <a:avLst/>
          </a:prstGeom>
        </p:spPr>
      </p:pic>
      <p:sp>
        <p:nvSpPr>
          <p:cNvPr id="18" name="TextBox 18"/>
          <p:cNvSpPr txBox="1"/>
          <p:nvPr/>
        </p:nvSpPr>
        <p:spPr>
          <a:xfrm>
            <a:off x="1028700" y="2905125"/>
            <a:ext cx="8466733" cy="4467225"/>
          </a:xfrm>
          <a:prstGeom prst="rect">
            <a:avLst/>
          </a:prstGeom>
        </p:spPr>
        <p:txBody>
          <a:bodyPr lIns="0" tIns="0" rIns="0" bIns="0" rtlCol="0" anchor="t">
            <a:spAutoFit/>
          </a:bodyPr>
          <a:lstStyle/>
          <a:p>
            <a:pPr algn="ctr">
              <a:lnSpc>
                <a:spcPts val="11716"/>
              </a:lnSpc>
            </a:pPr>
            <a:r>
              <a:rPr lang="en-US" sz="9763">
                <a:solidFill>
                  <a:srgbClr val="010101"/>
                </a:solidFill>
                <a:latin typeface="210 8비트 R Bold"/>
              </a:rPr>
              <a:t>03 HASIL AKHIR PROGRAM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DC2F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3474329" cy="1023348"/>
          </a:xfrm>
          <a:prstGeom prst="rect">
            <a:avLst/>
          </a:prstGeom>
        </p:spPr>
      </p:pic>
      <p:sp>
        <p:nvSpPr>
          <p:cNvPr id="3" name="AutoShape 3"/>
          <p:cNvSpPr/>
          <p:nvPr/>
        </p:nvSpPr>
        <p:spPr>
          <a:xfrm>
            <a:off x="1028700" y="2614657"/>
            <a:ext cx="16230600" cy="0"/>
          </a:xfrm>
          <a:prstGeom prst="line">
            <a:avLst/>
          </a:prstGeom>
          <a:ln w="57150" cap="rnd">
            <a:solidFill>
              <a:srgbClr val="191919"/>
            </a:solidFill>
            <a:prstDash val="sysDash"/>
            <a:headEnd type="none" w="sm" len="sm"/>
            <a:tailEnd type="none" w="sm" len="sm"/>
          </a:ln>
        </p:spPr>
      </p:sp>
      <p:pic>
        <p:nvPicPr>
          <p:cNvPr id="4" name="Picture 4"/>
          <p:cNvPicPr>
            <a:picLocks noChangeAspect="1"/>
          </p:cNvPicPr>
          <p:nvPr/>
        </p:nvPicPr>
        <p:blipFill>
          <a:blip r:embed="rId4">
            <a:alphaModFix amt="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14774" y="507799"/>
            <a:ext cx="2644526" cy="2591635"/>
          </a:xfrm>
          <a:prstGeom prst="rect">
            <a:avLst/>
          </a:prstGeom>
        </p:spPr>
      </p:pic>
      <p:sp>
        <p:nvSpPr>
          <p:cNvPr id="5" name="TextBox 5"/>
          <p:cNvSpPr txBox="1"/>
          <p:nvPr/>
        </p:nvSpPr>
        <p:spPr>
          <a:xfrm>
            <a:off x="1052213" y="2004423"/>
            <a:ext cx="13987041" cy="610234"/>
          </a:xfrm>
          <a:prstGeom prst="rect">
            <a:avLst/>
          </a:prstGeom>
        </p:spPr>
        <p:txBody>
          <a:bodyPr lIns="0" tIns="0" rIns="0" bIns="0" rtlCol="0" anchor="t">
            <a:spAutoFit/>
          </a:bodyPr>
          <a:lstStyle/>
          <a:p>
            <a:pPr algn="ctr">
              <a:lnSpc>
                <a:spcPts val="4810"/>
              </a:lnSpc>
            </a:pPr>
            <a:r>
              <a:rPr lang="en-US" sz="3700">
                <a:solidFill>
                  <a:srgbClr val="191919"/>
                </a:solidFill>
                <a:latin typeface="210 8비트 R Bold"/>
              </a:rPr>
              <a:t>https://github.com/Rekabriyan/TeleTubes88</a:t>
            </a:r>
          </a:p>
        </p:txBody>
      </p:sp>
      <p:grpSp>
        <p:nvGrpSpPr>
          <p:cNvPr id="6" name="Group 6"/>
          <p:cNvGrpSpPr/>
          <p:nvPr/>
        </p:nvGrpSpPr>
        <p:grpSpPr>
          <a:xfrm>
            <a:off x="1052213" y="2975742"/>
            <a:ext cx="2346246" cy="880072"/>
            <a:chOff x="0" y="0"/>
            <a:chExt cx="3128328" cy="1173430"/>
          </a:xfrm>
        </p:grpSpPr>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291" b="6291"/>
            <a:stretch>
              <a:fillRect/>
            </a:stretch>
          </p:blipFill>
          <p:spPr>
            <a:xfrm>
              <a:off x="0" y="0"/>
              <a:ext cx="3128328" cy="1173430"/>
            </a:xfrm>
            <a:prstGeom prst="rect">
              <a:avLst/>
            </a:prstGeom>
          </p:spPr>
        </p:pic>
        <p:sp>
          <p:nvSpPr>
            <p:cNvPr id="8" name="TextBox 8"/>
            <p:cNvSpPr txBox="1"/>
            <p:nvPr/>
          </p:nvSpPr>
          <p:spPr>
            <a:xfrm>
              <a:off x="402275" y="388001"/>
              <a:ext cx="2323778" cy="428716"/>
            </a:xfrm>
            <a:prstGeom prst="rect">
              <a:avLst/>
            </a:prstGeom>
          </p:spPr>
          <p:txBody>
            <a:bodyPr lIns="0" tIns="0" rIns="0" bIns="0" rtlCol="0" anchor="t">
              <a:spAutoFit/>
            </a:bodyPr>
            <a:lstStyle/>
            <a:p>
              <a:pPr algn="ctr">
                <a:lnSpc>
                  <a:spcPts val="2625"/>
                </a:lnSpc>
              </a:pPr>
              <a:r>
                <a:rPr lang="en-US" sz="2019" spc="238">
                  <a:solidFill>
                    <a:srgbClr val="FFFFFF"/>
                  </a:solidFill>
                  <a:latin typeface="210 8비트 R Bold"/>
                </a:rPr>
                <a:t>Petunjuk</a:t>
              </a:r>
            </a:p>
          </p:txBody>
        </p:sp>
      </p:grpSp>
      <p:grpSp>
        <p:nvGrpSpPr>
          <p:cNvPr id="9" name="Group 9"/>
          <p:cNvGrpSpPr/>
          <p:nvPr/>
        </p:nvGrpSpPr>
        <p:grpSpPr>
          <a:xfrm>
            <a:off x="3398459" y="2975742"/>
            <a:ext cx="2522979" cy="880072"/>
            <a:chOff x="0" y="0"/>
            <a:chExt cx="3363973" cy="1173430"/>
          </a:xfrm>
        </p:grpSpPr>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9353" b="9353"/>
            <a:stretch>
              <a:fillRect/>
            </a:stretch>
          </p:blipFill>
          <p:spPr>
            <a:xfrm>
              <a:off x="0" y="0"/>
              <a:ext cx="3363973" cy="1173430"/>
            </a:xfrm>
            <a:prstGeom prst="rect">
              <a:avLst/>
            </a:prstGeom>
          </p:spPr>
        </p:pic>
        <p:sp>
          <p:nvSpPr>
            <p:cNvPr id="11" name="TextBox 11"/>
            <p:cNvSpPr txBox="1"/>
            <p:nvPr/>
          </p:nvSpPr>
          <p:spPr>
            <a:xfrm>
              <a:off x="432577" y="418662"/>
              <a:ext cx="2498819" cy="371185"/>
            </a:xfrm>
            <a:prstGeom prst="rect">
              <a:avLst/>
            </a:prstGeom>
          </p:spPr>
          <p:txBody>
            <a:bodyPr lIns="0" tIns="0" rIns="0" bIns="0" rtlCol="0" anchor="t">
              <a:spAutoFit/>
            </a:bodyPr>
            <a:lstStyle/>
            <a:p>
              <a:pPr algn="ctr">
                <a:lnSpc>
                  <a:spcPts val="2280"/>
                </a:lnSpc>
              </a:pPr>
              <a:r>
                <a:rPr lang="en-US" sz="1754" spc="207">
                  <a:solidFill>
                    <a:srgbClr val="FFFFFF"/>
                  </a:solidFill>
                  <a:latin typeface="210 8비트 R Bold"/>
                </a:rPr>
                <a:t>Penggunaan</a:t>
              </a:r>
            </a:p>
          </p:txBody>
        </p:sp>
      </p:grpSp>
      <p:grpSp>
        <p:nvGrpSpPr>
          <p:cNvPr id="12" name="Group 12"/>
          <p:cNvGrpSpPr/>
          <p:nvPr/>
        </p:nvGrpSpPr>
        <p:grpSpPr>
          <a:xfrm>
            <a:off x="11775030" y="3951268"/>
            <a:ext cx="5484270" cy="5767432"/>
            <a:chOff x="0" y="0"/>
            <a:chExt cx="7312359" cy="7689909"/>
          </a:xfrm>
        </p:grpSpPr>
        <p:grpSp>
          <p:nvGrpSpPr>
            <p:cNvPr id="13" name="Group 13"/>
            <p:cNvGrpSpPr/>
            <p:nvPr/>
          </p:nvGrpSpPr>
          <p:grpSpPr>
            <a:xfrm>
              <a:off x="0" y="0"/>
              <a:ext cx="7312359" cy="7689909"/>
              <a:chOff x="0" y="0"/>
              <a:chExt cx="3472874" cy="3666867"/>
            </a:xfrm>
          </p:grpSpPr>
          <p:sp>
            <p:nvSpPr>
              <p:cNvPr id="14" name="Freeform 14"/>
              <p:cNvSpPr/>
              <p:nvPr/>
            </p:nvSpPr>
            <p:spPr>
              <a:xfrm>
                <a:off x="0" y="0"/>
                <a:ext cx="3472874" cy="3666867"/>
              </a:xfrm>
              <a:custGeom>
                <a:avLst/>
                <a:gdLst/>
                <a:ahLst/>
                <a:cxnLst/>
                <a:rect l="l" t="t" r="r" b="b"/>
                <a:pathLst>
                  <a:path w="3472874" h="3666867">
                    <a:moveTo>
                      <a:pt x="3348414" y="3666867"/>
                    </a:moveTo>
                    <a:lnTo>
                      <a:pt x="124460" y="3666867"/>
                    </a:lnTo>
                    <a:cubicBezTo>
                      <a:pt x="55880" y="3666867"/>
                      <a:pt x="0" y="3610987"/>
                      <a:pt x="0" y="3542407"/>
                    </a:cubicBezTo>
                    <a:lnTo>
                      <a:pt x="0" y="124460"/>
                    </a:lnTo>
                    <a:cubicBezTo>
                      <a:pt x="0" y="55880"/>
                      <a:pt x="55880" y="0"/>
                      <a:pt x="124460" y="0"/>
                    </a:cubicBezTo>
                    <a:lnTo>
                      <a:pt x="3348414" y="0"/>
                    </a:lnTo>
                    <a:cubicBezTo>
                      <a:pt x="3416994" y="0"/>
                      <a:pt x="3472874" y="55880"/>
                      <a:pt x="3472874" y="124460"/>
                    </a:cubicBezTo>
                    <a:lnTo>
                      <a:pt x="3472874" y="3542407"/>
                    </a:lnTo>
                    <a:cubicBezTo>
                      <a:pt x="3472874" y="3610987"/>
                      <a:pt x="3416994" y="3666867"/>
                      <a:pt x="3348414" y="3666867"/>
                    </a:cubicBezTo>
                    <a:close/>
                  </a:path>
                </a:pathLst>
              </a:custGeom>
              <a:solidFill>
                <a:srgbClr val="FFFFFF"/>
              </a:solidFill>
            </p:spPr>
          </p:sp>
        </p:grpSp>
        <p:pic>
          <p:nvPicPr>
            <p:cNvPr id="15" name="Picture 15"/>
            <p:cNvPicPr>
              <a:picLocks noChangeAspect="1"/>
            </p:cNvPicPr>
            <p:nvPr/>
          </p:nvPicPr>
          <p:blipFill>
            <a:blip r:embed="rId8"/>
            <a:srcRect/>
            <a:stretch>
              <a:fillRect/>
            </a:stretch>
          </p:blipFill>
          <p:spPr>
            <a:xfrm>
              <a:off x="343859" y="3223046"/>
              <a:ext cx="770476" cy="823488"/>
            </a:xfrm>
            <a:prstGeom prst="rect">
              <a:avLst/>
            </a:prstGeom>
          </p:spPr>
        </p:pic>
      </p:grpSp>
      <p:grpSp>
        <p:nvGrpSpPr>
          <p:cNvPr id="16" name="Group 16"/>
          <p:cNvGrpSpPr/>
          <p:nvPr/>
        </p:nvGrpSpPr>
        <p:grpSpPr>
          <a:xfrm>
            <a:off x="9932987" y="3951268"/>
            <a:ext cx="5484270" cy="5767432"/>
            <a:chOff x="0" y="0"/>
            <a:chExt cx="7312359" cy="7689909"/>
          </a:xfrm>
        </p:grpSpPr>
        <p:grpSp>
          <p:nvGrpSpPr>
            <p:cNvPr id="17" name="Group 17"/>
            <p:cNvGrpSpPr/>
            <p:nvPr/>
          </p:nvGrpSpPr>
          <p:grpSpPr>
            <a:xfrm>
              <a:off x="0" y="0"/>
              <a:ext cx="7312359" cy="7689909"/>
              <a:chOff x="0" y="0"/>
              <a:chExt cx="3472874" cy="3666867"/>
            </a:xfrm>
          </p:grpSpPr>
          <p:sp>
            <p:nvSpPr>
              <p:cNvPr id="18" name="Freeform 18"/>
              <p:cNvSpPr/>
              <p:nvPr/>
            </p:nvSpPr>
            <p:spPr>
              <a:xfrm>
                <a:off x="0" y="0"/>
                <a:ext cx="3472874" cy="3666867"/>
              </a:xfrm>
              <a:custGeom>
                <a:avLst/>
                <a:gdLst/>
                <a:ahLst/>
                <a:cxnLst/>
                <a:rect l="l" t="t" r="r" b="b"/>
                <a:pathLst>
                  <a:path w="3472874" h="3666867">
                    <a:moveTo>
                      <a:pt x="3348414" y="3666867"/>
                    </a:moveTo>
                    <a:lnTo>
                      <a:pt x="124460" y="3666867"/>
                    </a:lnTo>
                    <a:cubicBezTo>
                      <a:pt x="55880" y="3666867"/>
                      <a:pt x="0" y="3610987"/>
                      <a:pt x="0" y="3542407"/>
                    </a:cubicBezTo>
                    <a:lnTo>
                      <a:pt x="0" y="124460"/>
                    </a:lnTo>
                    <a:cubicBezTo>
                      <a:pt x="0" y="55880"/>
                      <a:pt x="55880" y="0"/>
                      <a:pt x="124460" y="0"/>
                    </a:cubicBezTo>
                    <a:lnTo>
                      <a:pt x="3348414" y="0"/>
                    </a:lnTo>
                    <a:cubicBezTo>
                      <a:pt x="3416994" y="0"/>
                      <a:pt x="3472874" y="55880"/>
                      <a:pt x="3472874" y="124460"/>
                    </a:cubicBezTo>
                    <a:lnTo>
                      <a:pt x="3472874" y="3542407"/>
                    </a:lnTo>
                    <a:cubicBezTo>
                      <a:pt x="3472874" y="3610987"/>
                      <a:pt x="3416994" y="3666867"/>
                      <a:pt x="3348414" y="3666867"/>
                    </a:cubicBezTo>
                    <a:close/>
                  </a:path>
                </a:pathLst>
              </a:custGeom>
              <a:solidFill>
                <a:srgbClr val="FFFFFF"/>
              </a:solidFill>
            </p:spPr>
          </p:sp>
        </p:grpSp>
        <p:pic>
          <p:nvPicPr>
            <p:cNvPr id="19" name="Picture 19"/>
            <p:cNvPicPr>
              <a:picLocks noChangeAspect="1"/>
            </p:cNvPicPr>
            <p:nvPr/>
          </p:nvPicPr>
          <p:blipFill>
            <a:blip r:embed="rId8"/>
            <a:srcRect/>
            <a:stretch>
              <a:fillRect/>
            </a:stretch>
          </p:blipFill>
          <p:spPr>
            <a:xfrm>
              <a:off x="343859" y="3223046"/>
              <a:ext cx="770476" cy="823488"/>
            </a:xfrm>
            <a:prstGeom prst="rect">
              <a:avLst/>
            </a:prstGeom>
          </p:spPr>
        </p:pic>
      </p:grpSp>
      <p:grpSp>
        <p:nvGrpSpPr>
          <p:cNvPr id="20" name="Group 20"/>
          <p:cNvGrpSpPr/>
          <p:nvPr/>
        </p:nvGrpSpPr>
        <p:grpSpPr>
          <a:xfrm>
            <a:off x="5303598" y="3951268"/>
            <a:ext cx="5484270" cy="5767432"/>
            <a:chOff x="0" y="0"/>
            <a:chExt cx="7312359" cy="7689909"/>
          </a:xfrm>
        </p:grpSpPr>
        <p:grpSp>
          <p:nvGrpSpPr>
            <p:cNvPr id="21" name="Group 21"/>
            <p:cNvGrpSpPr/>
            <p:nvPr/>
          </p:nvGrpSpPr>
          <p:grpSpPr>
            <a:xfrm>
              <a:off x="0" y="0"/>
              <a:ext cx="7312359" cy="7689909"/>
              <a:chOff x="0" y="0"/>
              <a:chExt cx="3472874" cy="3666867"/>
            </a:xfrm>
          </p:grpSpPr>
          <p:sp>
            <p:nvSpPr>
              <p:cNvPr id="22" name="Freeform 22"/>
              <p:cNvSpPr/>
              <p:nvPr/>
            </p:nvSpPr>
            <p:spPr>
              <a:xfrm>
                <a:off x="0" y="0"/>
                <a:ext cx="3472874" cy="3666867"/>
              </a:xfrm>
              <a:custGeom>
                <a:avLst/>
                <a:gdLst/>
                <a:ahLst/>
                <a:cxnLst/>
                <a:rect l="l" t="t" r="r" b="b"/>
                <a:pathLst>
                  <a:path w="3472874" h="3666867">
                    <a:moveTo>
                      <a:pt x="3348414" y="3666867"/>
                    </a:moveTo>
                    <a:lnTo>
                      <a:pt x="124460" y="3666867"/>
                    </a:lnTo>
                    <a:cubicBezTo>
                      <a:pt x="55880" y="3666867"/>
                      <a:pt x="0" y="3610987"/>
                      <a:pt x="0" y="3542407"/>
                    </a:cubicBezTo>
                    <a:lnTo>
                      <a:pt x="0" y="124460"/>
                    </a:lnTo>
                    <a:cubicBezTo>
                      <a:pt x="0" y="55880"/>
                      <a:pt x="55880" y="0"/>
                      <a:pt x="124460" y="0"/>
                    </a:cubicBezTo>
                    <a:lnTo>
                      <a:pt x="3348414" y="0"/>
                    </a:lnTo>
                    <a:cubicBezTo>
                      <a:pt x="3416994" y="0"/>
                      <a:pt x="3472874" y="55880"/>
                      <a:pt x="3472874" y="124460"/>
                    </a:cubicBezTo>
                    <a:lnTo>
                      <a:pt x="3472874" y="3542407"/>
                    </a:lnTo>
                    <a:cubicBezTo>
                      <a:pt x="3472874" y="3610987"/>
                      <a:pt x="3416994" y="3666867"/>
                      <a:pt x="3348414" y="3666867"/>
                    </a:cubicBezTo>
                    <a:close/>
                  </a:path>
                </a:pathLst>
              </a:custGeom>
              <a:solidFill>
                <a:srgbClr val="FFFFFF"/>
              </a:solidFill>
            </p:spPr>
          </p:sp>
        </p:grpSp>
        <p:pic>
          <p:nvPicPr>
            <p:cNvPr id="23" name="Picture 23"/>
            <p:cNvPicPr>
              <a:picLocks noChangeAspect="1"/>
            </p:cNvPicPr>
            <p:nvPr/>
          </p:nvPicPr>
          <p:blipFill>
            <a:blip r:embed="rId8"/>
            <a:srcRect/>
            <a:stretch>
              <a:fillRect/>
            </a:stretch>
          </p:blipFill>
          <p:spPr>
            <a:xfrm>
              <a:off x="343859" y="3223046"/>
              <a:ext cx="770476" cy="823488"/>
            </a:xfrm>
            <a:prstGeom prst="rect">
              <a:avLst/>
            </a:prstGeom>
          </p:spPr>
        </p:pic>
      </p:grpSp>
      <p:grpSp>
        <p:nvGrpSpPr>
          <p:cNvPr id="24" name="Group 24"/>
          <p:cNvGrpSpPr/>
          <p:nvPr/>
        </p:nvGrpSpPr>
        <p:grpSpPr>
          <a:xfrm>
            <a:off x="1052213" y="3951268"/>
            <a:ext cx="5484270" cy="5767432"/>
            <a:chOff x="0" y="0"/>
            <a:chExt cx="7312359" cy="7689909"/>
          </a:xfrm>
        </p:grpSpPr>
        <p:grpSp>
          <p:nvGrpSpPr>
            <p:cNvPr id="25" name="Group 25"/>
            <p:cNvGrpSpPr/>
            <p:nvPr/>
          </p:nvGrpSpPr>
          <p:grpSpPr>
            <a:xfrm>
              <a:off x="0" y="0"/>
              <a:ext cx="7312359" cy="7689909"/>
              <a:chOff x="0" y="0"/>
              <a:chExt cx="3472874" cy="3666867"/>
            </a:xfrm>
          </p:grpSpPr>
          <p:sp>
            <p:nvSpPr>
              <p:cNvPr id="26" name="Freeform 26"/>
              <p:cNvSpPr/>
              <p:nvPr/>
            </p:nvSpPr>
            <p:spPr>
              <a:xfrm>
                <a:off x="0" y="0"/>
                <a:ext cx="3472874" cy="3666867"/>
              </a:xfrm>
              <a:custGeom>
                <a:avLst/>
                <a:gdLst/>
                <a:ahLst/>
                <a:cxnLst/>
                <a:rect l="l" t="t" r="r" b="b"/>
                <a:pathLst>
                  <a:path w="3472874" h="3666867">
                    <a:moveTo>
                      <a:pt x="3348414" y="3666867"/>
                    </a:moveTo>
                    <a:lnTo>
                      <a:pt x="124460" y="3666867"/>
                    </a:lnTo>
                    <a:cubicBezTo>
                      <a:pt x="55880" y="3666867"/>
                      <a:pt x="0" y="3610987"/>
                      <a:pt x="0" y="3542407"/>
                    </a:cubicBezTo>
                    <a:lnTo>
                      <a:pt x="0" y="124460"/>
                    </a:lnTo>
                    <a:cubicBezTo>
                      <a:pt x="0" y="55880"/>
                      <a:pt x="55880" y="0"/>
                      <a:pt x="124460" y="0"/>
                    </a:cubicBezTo>
                    <a:lnTo>
                      <a:pt x="3348414" y="0"/>
                    </a:lnTo>
                    <a:cubicBezTo>
                      <a:pt x="3416994" y="0"/>
                      <a:pt x="3472874" y="55880"/>
                      <a:pt x="3472874" y="124460"/>
                    </a:cubicBezTo>
                    <a:lnTo>
                      <a:pt x="3472874" y="3542407"/>
                    </a:lnTo>
                    <a:cubicBezTo>
                      <a:pt x="3472874" y="3610987"/>
                      <a:pt x="3416994" y="3666867"/>
                      <a:pt x="3348414" y="3666867"/>
                    </a:cubicBezTo>
                    <a:close/>
                  </a:path>
                </a:pathLst>
              </a:custGeom>
              <a:solidFill>
                <a:srgbClr val="FFFFFF"/>
              </a:solidFill>
            </p:spPr>
          </p:sp>
        </p:grpSp>
        <p:pic>
          <p:nvPicPr>
            <p:cNvPr id="27" name="Picture 27"/>
            <p:cNvPicPr>
              <a:picLocks noChangeAspect="1"/>
            </p:cNvPicPr>
            <p:nvPr/>
          </p:nvPicPr>
          <p:blipFill>
            <a:blip r:embed="rId8"/>
            <a:srcRect/>
            <a:stretch>
              <a:fillRect/>
            </a:stretch>
          </p:blipFill>
          <p:spPr>
            <a:xfrm>
              <a:off x="343859" y="3223046"/>
              <a:ext cx="770476" cy="823488"/>
            </a:xfrm>
            <a:prstGeom prst="rect">
              <a:avLst/>
            </a:prstGeom>
          </p:spPr>
        </p:pic>
      </p:grpSp>
      <p:sp>
        <p:nvSpPr>
          <p:cNvPr id="28" name="TextBox 28"/>
          <p:cNvSpPr txBox="1"/>
          <p:nvPr/>
        </p:nvSpPr>
        <p:spPr>
          <a:xfrm>
            <a:off x="2112866" y="4286882"/>
            <a:ext cx="14791273" cy="5067628"/>
          </a:xfrm>
          <a:prstGeom prst="rect">
            <a:avLst/>
          </a:prstGeom>
        </p:spPr>
        <p:txBody>
          <a:bodyPr lIns="0" tIns="0" rIns="0" bIns="0" rtlCol="0" anchor="t">
            <a:spAutoFit/>
          </a:bodyPr>
          <a:lstStyle/>
          <a:p>
            <a:pPr marL="480198" lvl="1" indent="-240099">
              <a:lnSpc>
                <a:spcPts val="2891"/>
              </a:lnSpc>
              <a:buFont typeface="Arial"/>
              <a:buChar char="•"/>
            </a:pPr>
            <a:r>
              <a:rPr lang="en-US" sz="2224">
                <a:solidFill>
                  <a:srgbClr val="000000"/>
                </a:solidFill>
                <a:latin typeface="210 8비트 R"/>
              </a:rPr>
              <a:t>Pada menu awal, klik 1 untuk mulai permainan.</a:t>
            </a:r>
          </a:p>
          <a:p>
            <a:pPr marL="480198" lvl="1" indent="-240099">
              <a:lnSpc>
                <a:spcPts val="2891"/>
              </a:lnSpc>
              <a:buFont typeface="Arial"/>
              <a:buChar char="•"/>
            </a:pPr>
            <a:r>
              <a:rPr lang="en-US" sz="2224">
                <a:solidFill>
                  <a:srgbClr val="000000"/>
                </a:solidFill>
                <a:latin typeface="Arimo"/>
              </a:rPr>
              <a:t>Masuk ke halaman Game Mode, pilih mode yang akan dimainkan. Klik 1 untuk mode player va computer, klik 2 untuk mode player vs player, dan klik 3 untuk kembali ke halaman menu.</a:t>
            </a:r>
          </a:p>
          <a:p>
            <a:pPr marL="480198" lvl="1" indent="-240099">
              <a:lnSpc>
                <a:spcPts val="2891"/>
              </a:lnSpc>
              <a:buFont typeface="Arial"/>
              <a:buChar char="•"/>
            </a:pPr>
            <a:r>
              <a:rPr lang="en-US" sz="2224">
                <a:solidFill>
                  <a:srgbClr val="000000"/>
                </a:solidFill>
                <a:latin typeface="Arimo"/>
              </a:rPr>
              <a:t>Jika memilih kembali ke menu maka akan dialihkan ke halaman main menu.</a:t>
            </a:r>
          </a:p>
          <a:p>
            <a:pPr marL="480198" lvl="1" indent="-240099">
              <a:lnSpc>
                <a:spcPts val="2891"/>
              </a:lnSpc>
              <a:buFont typeface="Arial"/>
              <a:buChar char="•"/>
            </a:pPr>
            <a:r>
              <a:rPr lang="en-US" sz="2224">
                <a:solidFill>
                  <a:srgbClr val="000000"/>
                </a:solidFill>
                <a:latin typeface="Arimo"/>
              </a:rPr>
              <a:t>Jika memilih mode player vs player maka akan masuk ke halaman input nama untuk 2 pemain.</a:t>
            </a:r>
          </a:p>
          <a:p>
            <a:pPr marL="480198" lvl="1" indent="-240099">
              <a:lnSpc>
                <a:spcPts val="2891"/>
              </a:lnSpc>
              <a:buFont typeface="Arial"/>
              <a:buChar char="•"/>
            </a:pPr>
            <a:r>
              <a:rPr lang="en-US" sz="2224">
                <a:solidFill>
                  <a:srgbClr val="000000"/>
                </a:solidFill>
                <a:latin typeface="Arimo"/>
              </a:rPr>
              <a:t>Jika memilih mode player vs player maka akan masuk ke halaman input nama untuk 1 pemain.</a:t>
            </a:r>
          </a:p>
          <a:p>
            <a:pPr marL="480198" lvl="1" indent="-240099">
              <a:lnSpc>
                <a:spcPts val="2891"/>
              </a:lnSpc>
              <a:buFont typeface="Arial"/>
              <a:buChar char="•"/>
            </a:pPr>
            <a:r>
              <a:rPr lang="en-US" sz="2224">
                <a:solidFill>
                  <a:srgbClr val="000000"/>
                </a:solidFill>
                <a:latin typeface="Arimo"/>
              </a:rPr>
              <a:t>Selanjutnya masuk ke halaman Game Board untuk memilih ukuran papan. Ukuran 3x3 adalah easy level, 5x5 adalah medium level, dan 7x7 adalah hard level.</a:t>
            </a:r>
          </a:p>
          <a:p>
            <a:pPr marL="480198" lvl="1" indent="-240099">
              <a:lnSpc>
                <a:spcPts val="2891"/>
              </a:lnSpc>
              <a:buFont typeface="Arial"/>
              <a:buChar char="•"/>
            </a:pPr>
            <a:r>
              <a:rPr lang="en-US" sz="2224">
                <a:solidFill>
                  <a:srgbClr val="000000"/>
                </a:solidFill>
                <a:latin typeface="Arimo"/>
              </a:rPr>
              <a:t>Mainkan permainan. Pertama, anda harus menginputkan nomor baris, lalu nomor kolom, dan yang terakhir adalah hurus S/O.</a:t>
            </a:r>
          </a:p>
          <a:p>
            <a:pPr marL="480198" lvl="1" indent="-240099">
              <a:lnSpc>
                <a:spcPts val="2891"/>
              </a:lnSpc>
              <a:buFont typeface="Arial"/>
              <a:buChar char="•"/>
            </a:pPr>
            <a:r>
              <a:rPr lang="en-US" sz="2224">
                <a:solidFill>
                  <a:srgbClr val="000000"/>
                </a:solidFill>
                <a:latin typeface="Arimo"/>
              </a:rPr>
              <a:t>Ketika permainan berakhir, anda akan diberi kesempatan untuk bermain satu kali lagi.</a:t>
            </a:r>
          </a:p>
          <a:p>
            <a:pPr marL="480198" lvl="1" indent="-240099">
              <a:lnSpc>
                <a:spcPts val="2891"/>
              </a:lnSpc>
              <a:buFont typeface="Arial"/>
              <a:buChar char="•"/>
            </a:pPr>
            <a:r>
              <a:rPr lang="en-US" sz="2224">
                <a:solidFill>
                  <a:srgbClr val="000000"/>
                </a:solidFill>
                <a:latin typeface="Arimo"/>
              </a:rPr>
              <a:t>Jika memilih untuk tidak melanjutkan permainan, anda bisa langsung close program.</a:t>
            </a:r>
          </a:p>
          <a:p>
            <a:pPr marL="480198" lvl="1" indent="-240099" algn="l">
              <a:lnSpc>
                <a:spcPts val="2891"/>
              </a:lnSpc>
              <a:buFont typeface="Arial"/>
              <a:buChar char="•"/>
            </a:pPr>
            <a:r>
              <a:rPr lang="en-US" sz="2224">
                <a:solidFill>
                  <a:srgbClr val="000000"/>
                </a:solidFill>
                <a:latin typeface="Arimo"/>
              </a:rPr>
              <a:t>Jika anda memilih bermain kembali, maka anda akan dihadapkan dengan lawan yang sama dengan permainan pertama dan melanjutkan skor pada permainan pertama pula.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7"/>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4339909"/>
            <a:ext cx="960913" cy="1024229"/>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5864148"/>
            <a:ext cx="960913" cy="1024229"/>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1201" y="5816634"/>
            <a:ext cx="960913" cy="1024229"/>
          </a:xfrm>
          <a:prstGeom prst="rect">
            <a:avLst/>
          </a:prstGeom>
        </p:spPr>
      </p:pic>
      <p:pic>
        <p:nvPicPr>
          <p:cNvPr id="6" name="Picture 6"/>
          <p:cNvPicPr>
            <a:picLocks noChangeAspect="1"/>
          </p:cNvPicPr>
          <p:nvPr/>
        </p:nvPicPr>
        <p:blipFill>
          <a:blip r:embed="rId4"/>
          <a:srcRect/>
          <a:stretch>
            <a:fillRect/>
          </a:stretch>
        </p:blipFill>
        <p:spPr>
          <a:xfrm>
            <a:off x="1953448" y="1575188"/>
            <a:ext cx="14381105" cy="713662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B6CE6"/>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7"/>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4339909"/>
            <a:ext cx="960913" cy="1024229"/>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5864148"/>
            <a:ext cx="960913" cy="1024229"/>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1201" y="5816634"/>
            <a:ext cx="960913" cy="1024229"/>
          </a:xfrm>
          <a:prstGeom prst="rect">
            <a:avLst/>
          </a:prstGeom>
        </p:spPr>
      </p:pic>
      <p:pic>
        <p:nvPicPr>
          <p:cNvPr id="6" name="Picture 6"/>
          <p:cNvPicPr>
            <a:picLocks noChangeAspect="1"/>
          </p:cNvPicPr>
          <p:nvPr/>
        </p:nvPicPr>
        <p:blipFill>
          <a:blip r:embed="rId4"/>
          <a:srcRect/>
          <a:stretch>
            <a:fillRect/>
          </a:stretch>
        </p:blipFill>
        <p:spPr>
          <a:xfrm>
            <a:off x="2082665" y="1639313"/>
            <a:ext cx="14122669" cy="70083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B97FD"/>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4339909"/>
            <a:ext cx="960913" cy="1024229"/>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5864148"/>
            <a:ext cx="960913" cy="1024229"/>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1201" y="5816634"/>
            <a:ext cx="960913" cy="1024229"/>
          </a:xfrm>
          <a:prstGeom prst="rect">
            <a:avLst/>
          </a:prstGeom>
        </p:spPr>
      </p:pic>
      <p:pic>
        <p:nvPicPr>
          <p:cNvPr id="6" name="Picture 6"/>
          <p:cNvPicPr>
            <a:picLocks noChangeAspect="1"/>
          </p:cNvPicPr>
          <p:nvPr/>
        </p:nvPicPr>
        <p:blipFill>
          <a:blip r:embed="rId4"/>
          <a:srcRect/>
          <a:stretch>
            <a:fillRect/>
          </a:stretch>
        </p:blipFill>
        <p:spPr>
          <a:xfrm>
            <a:off x="2261035" y="1762244"/>
            <a:ext cx="13765929" cy="676251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BAE2DA"/>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4339909"/>
            <a:ext cx="960913" cy="1024229"/>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5864148"/>
            <a:ext cx="960913" cy="1024229"/>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1201" y="5816634"/>
            <a:ext cx="960913" cy="1024229"/>
          </a:xfrm>
          <a:prstGeom prst="rect">
            <a:avLst/>
          </a:prstGeom>
        </p:spPr>
      </p:pic>
      <p:pic>
        <p:nvPicPr>
          <p:cNvPr id="6" name="Picture 6"/>
          <p:cNvPicPr>
            <a:picLocks noChangeAspect="1"/>
          </p:cNvPicPr>
          <p:nvPr/>
        </p:nvPicPr>
        <p:blipFill>
          <a:blip r:embed="rId4"/>
          <a:srcRect/>
          <a:stretch>
            <a:fillRect/>
          </a:stretch>
        </p:blipFill>
        <p:spPr>
          <a:xfrm>
            <a:off x="2261035" y="1762244"/>
            <a:ext cx="13765929" cy="676251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04779"/>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4339909"/>
            <a:ext cx="960913" cy="1024229"/>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5864148"/>
            <a:ext cx="960913" cy="1024229"/>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1201" y="5816634"/>
            <a:ext cx="960913" cy="1024229"/>
          </a:xfrm>
          <a:prstGeom prst="rect">
            <a:avLst/>
          </a:prstGeom>
        </p:spPr>
      </p:pic>
      <p:pic>
        <p:nvPicPr>
          <p:cNvPr id="6" name="Picture 6"/>
          <p:cNvPicPr>
            <a:picLocks noChangeAspect="1"/>
          </p:cNvPicPr>
          <p:nvPr/>
        </p:nvPicPr>
        <p:blipFill>
          <a:blip r:embed="rId4"/>
          <a:srcRect/>
          <a:stretch>
            <a:fillRect/>
          </a:stretch>
        </p:blipFill>
        <p:spPr>
          <a:xfrm>
            <a:off x="2261035" y="1788055"/>
            <a:ext cx="13765929" cy="671089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5232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4339909"/>
            <a:ext cx="960913" cy="1024229"/>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5864148"/>
            <a:ext cx="960913" cy="1024229"/>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1201" y="5816634"/>
            <a:ext cx="960913" cy="1024229"/>
          </a:xfrm>
          <a:prstGeom prst="rect">
            <a:avLst/>
          </a:prstGeom>
        </p:spPr>
      </p:pic>
      <p:pic>
        <p:nvPicPr>
          <p:cNvPr id="6" name="Picture 6"/>
          <p:cNvPicPr>
            <a:picLocks noChangeAspect="1"/>
          </p:cNvPicPr>
          <p:nvPr/>
        </p:nvPicPr>
        <p:blipFill>
          <a:blip r:embed="rId4"/>
          <a:srcRect/>
          <a:stretch>
            <a:fillRect/>
          </a:stretch>
        </p:blipFill>
        <p:spPr>
          <a:xfrm>
            <a:off x="2261035" y="1753640"/>
            <a:ext cx="13765929" cy="67797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5232F"/>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FFFFF"/>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4339909"/>
            <a:ext cx="960913" cy="1024229"/>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5864148"/>
            <a:ext cx="960913" cy="1024229"/>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1201" y="5816634"/>
            <a:ext cx="960913" cy="1024229"/>
          </a:xfrm>
          <a:prstGeom prst="rect">
            <a:avLst/>
          </a:prstGeom>
        </p:spPr>
      </p:pic>
      <p:pic>
        <p:nvPicPr>
          <p:cNvPr id="6" name="Picture 6"/>
          <p:cNvPicPr>
            <a:picLocks noChangeAspect="1"/>
          </p:cNvPicPr>
          <p:nvPr/>
        </p:nvPicPr>
        <p:blipFill>
          <a:blip r:embed="rId4"/>
          <a:srcRect/>
          <a:stretch>
            <a:fillRect/>
          </a:stretch>
        </p:blipFill>
        <p:spPr>
          <a:xfrm>
            <a:off x="2261035" y="1753640"/>
            <a:ext cx="13765929" cy="67797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7E57D"/>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4339909"/>
            <a:ext cx="960913" cy="1024229"/>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5864148"/>
            <a:ext cx="960913" cy="1024229"/>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1201" y="5816634"/>
            <a:ext cx="960913" cy="1024229"/>
          </a:xfrm>
          <a:prstGeom prst="rect">
            <a:avLst/>
          </a:prstGeom>
        </p:spPr>
      </p:pic>
      <p:pic>
        <p:nvPicPr>
          <p:cNvPr id="6" name="Picture 6"/>
          <p:cNvPicPr>
            <a:picLocks noChangeAspect="1"/>
          </p:cNvPicPr>
          <p:nvPr/>
        </p:nvPicPr>
        <p:blipFill>
          <a:blip r:embed="rId4"/>
          <a:srcRect/>
          <a:stretch>
            <a:fillRect/>
          </a:stretch>
        </p:blipFill>
        <p:spPr>
          <a:xfrm>
            <a:off x="2261035" y="1753640"/>
            <a:ext cx="13765929" cy="67797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E57D"/>
        </a:solidFill>
        <a:effectLst/>
      </p:bgPr>
    </p:bg>
    <p:spTree>
      <p:nvGrpSpPr>
        <p:cNvPr id="1" name=""/>
        <p:cNvGrpSpPr/>
        <p:nvPr/>
      </p:nvGrpSpPr>
      <p:grpSpPr>
        <a:xfrm>
          <a:off x="0" y="0"/>
          <a:ext cx="0" cy="0"/>
          <a:chOff x="0" y="0"/>
          <a:chExt cx="0" cy="0"/>
        </a:xfrm>
      </p:grpSpPr>
      <p:grpSp>
        <p:nvGrpSpPr>
          <p:cNvPr id="2" name="Group 2"/>
          <p:cNvGrpSpPr/>
          <p:nvPr/>
        </p:nvGrpSpPr>
        <p:grpSpPr>
          <a:xfrm>
            <a:off x="5732740" y="6758083"/>
            <a:ext cx="7146523" cy="1687005"/>
            <a:chOff x="0" y="0"/>
            <a:chExt cx="9528697" cy="2249340"/>
          </a:xfrm>
        </p:grpSpPr>
        <p:grpSp>
          <p:nvGrpSpPr>
            <p:cNvPr id="3" name="Group 3"/>
            <p:cNvGrpSpPr/>
            <p:nvPr/>
          </p:nvGrpSpPr>
          <p:grpSpPr>
            <a:xfrm>
              <a:off x="0" y="0"/>
              <a:ext cx="9528697" cy="2249340"/>
              <a:chOff x="0" y="0"/>
              <a:chExt cx="5361288" cy="1265583"/>
            </a:xfrm>
          </p:grpSpPr>
          <p:sp>
            <p:nvSpPr>
              <p:cNvPr id="4" name="Freeform 4"/>
              <p:cNvSpPr/>
              <p:nvPr/>
            </p:nvSpPr>
            <p:spPr>
              <a:xfrm>
                <a:off x="0" y="0"/>
                <a:ext cx="5361288" cy="1265583"/>
              </a:xfrm>
              <a:custGeom>
                <a:avLst/>
                <a:gdLst/>
                <a:ahLst/>
                <a:cxnLst/>
                <a:rect l="l" t="t" r="r" b="b"/>
                <a:pathLst>
                  <a:path w="5361288" h="1265583">
                    <a:moveTo>
                      <a:pt x="5236828" y="1265583"/>
                    </a:moveTo>
                    <a:lnTo>
                      <a:pt x="124460" y="1265583"/>
                    </a:lnTo>
                    <a:cubicBezTo>
                      <a:pt x="55880" y="1265583"/>
                      <a:pt x="0" y="1209703"/>
                      <a:pt x="0" y="1141123"/>
                    </a:cubicBezTo>
                    <a:lnTo>
                      <a:pt x="0" y="124460"/>
                    </a:lnTo>
                    <a:cubicBezTo>
                      <a:pt x="0" y="55880"/>
                      <a:pt x="55880" y="0"/>
                      <a:pt x="124460" y="0"/>
                    </a:cubicBezTo>
                    <a:lnTo>
                      <a:pt x="5236828" y="0"/>
                    </a:lnTo>
                    <a:cubicBezTo>
                      <a:pt x="5305408" y="0"/>
                      <a:pt x="5361288" y="55880"/>
                      <a:pt x="5361288" y="124460"/>
                    </a:cubicBezTo>
                    <a:lnTo>
                      <a:pt x="5361288" y="1141123"/>
                    </a:lnTo>
                    <a:cubicBezTo>
                      <a:pt x="5361288" y="1209703"/>
                      <a:pt x="5305408" y="1265583"/>
                      <a:pt x="5236828" y="1265583"/>
                    </a:cubicBezTo>
                    <a:close/>
                  </a:path>
                </a:pathLst>
              </a:custGeom>
              <a:solidFill>
                <a:srgbClr val="AE811C"/>
              </a:solidFill>
            </p:spPr>
          </p:sp>
        </p:grpSp>
        <p:sp>
          <p:nvSpPr>
            <p:cNvPr id="5" name="TextBox 5"/>
            <p:cNvSpPr txBox="1"/>
            <p:nvPr/>
          </p:nvSpPr>
          <p:spPr>
            <a:xfrm>
              <a:off x="955676" y="157353"/>
              <a:ext cx="7617345" cy="1839383"/>
            </a:xfrm>
            <a:prstGeom prst="rect">
              <a:avLst/>
            </a:prstGeom>
          </p:spPr>
          <p:txBody>
            <a:bodyPr lIns="0" tIns="0" rIns="0" bIns="0" rtlCol="0" anchor="t">
              <a:spAutoFit/>
            </a:bodyPr>
            <a:lstStyle/>
            <a:p>
              <a:pPr marL="0" lvl="1" indent="0">
                <a:lnSpc>
                  <a:spcPts val="5600"/>
                </a:lnSpc>
                <a:spcBef>
                  <a:spcPct val="0"/>
                </a:spcBef>
              </a:pPr>
              <a:r>
                <a:rPr lang="en-US" sz="4000">
                  <a:solidFill>
                    <a:srgbClr val="AE811C"/>
                  </a:solidFill>
                  <a:latin typeface="210 8비트 R Bold"/>
                </a:rPr>
                <a:t>simak pembahasan presentasi kami</a:t>
              </a:r>
            </a:p>
          </p:txBody>
        </p:sp>
      </p:grpSp>
      <p:grpSp>
        <p:nvGrpSpPr>
          <p:cNvPr id="6" name="Group 6"/>
          <p:cNvGrpSpPr/>
          <p:nvPr/>
        </p:nvGrpSpPr>
        <p:grpSpPr>
          <a:xfrm>
            <a:off x="5570739" y="6549242"/>
            <a:ext cx="7146523" cy="1687005"/>
            <a:chOff x="0" y="0"/>
            <a:chExt cx="9528697" cy="2249340"/>
          </a:xfrm>
        </p:grpSpPr>
        <p:grpSp>
          <p:nvGrpSpPr>
            <p:cNvPr id="7" name="Group 7"/>
            <p:cNvGrpSpPr/>
            <p:nvPr/>
          </p:nvGrpSpPr>
          <p:grpSpPr>
            <a:xfrm>
              <a:off x="0" y="0"/>
              <a:ext cx="9528697" cy="2249340"/>
              <a:chOff x="0" y="0"/>
              <a:chExt cx="5361288" cy="1265583"/>
            </a:xfrm>
          </p:grpSpPr>
          <p:sp>
            <p:nvSpPr>
              <p:cNvPr id="8" name="Freeform 8"/>
              <p:cNvSpPr/>
              <p:nvPr/>
            </p:nvSpPr>
            <p:spPr>
              <a:xfrm>
                <a:off x="0" y="0"/>
                <a:ext cx="5361288" cy="1265583"/>
              </a:xfrm>
              <a:custGeom>
                <a:avLst/>
                <a:gdLst/>
                <a:ahLst/>
                <a:cxnLst/>
                <a:rect l="l" t="t" r="r" b="b"/>
                <a:pathLst>
                  <a:path w="5361288" h="1265583">
                    <a:moveTo>
                      <a:pt x="5236828" y="1265583"/>
                    </a:moveTo>
                    <a:lnTo>
                      <a:pt x="124460" y="1265583"/>
                    </a:lnTo>
                    <a:cubicBezTo>
                      <a:pt x="55880" y="1265583"/>
                      <a:pt x="0" y="1209703"/>
                      <a:pt x="0" y="1141123"/>
                    </a:cubicBezTo>
                    <a:lnTo>
                      <a:pt x="0" y="124460"/>
                    </a:lnTo>
                    <a:cubicBezTo>
                      <a:pt x="0" y="55880"/>
                      <a:pt x="55880" y="0"/>
                      <a:pt x="124460" y="0"/>
                    </a:cubicBezTo>
                    <a:lnTo>
                      <a:pt x="5236828" y="0"/>
                    </a:lnTo>
                    <a:cubicBezTo>
                      <a:pt x="5305408" y="0"/>
                      <a:pt x="5361288" y="55880"/>
                      <a:pt x="5361288" y="124460"/>
                    </a:cubicBezTo>
                    <a:lnTo>
                      <a:pt x="5361288" y="1141123"/>
                    </a:lnTo>
                    <a:cubicBezTo>
                      <a:pt x="5361288" y="1209703"/>
                      <a:pt x="5305408" y="1265583"/>
                      <a:pt x="5236828" y="1265583"/>
                    </a:cubicBezTo>
                    <a:close/>
                  </a:path>
                </a:pathLst>
              </a:custGeom>
              <a:solidFill>
                <a:srgbClr val="141313"/>
              </a:solidFill>
            </p:spPr>
          </p:sp>
        </p:grpSp>
        <p:sp>
          <p:nvSpPr>
            <p:cNvPr id="9" name="TextBox 9"/>
            <p:cNvSpPr txBox="1"/>
            <p:nvPr/>
          </p:nvSpPr>
          <p:spPr>
            <a:xfrm>
              <a:off x="955676" y="157353"/>
              <a:ext cx="7617345" cy="1839383"/>
            </a:xfrm>
            <a:prstGeom prst="rect">
              <a:avLst/>
            </a:prstGeom>
          </p:spPr>
          <p:txBody>
            <a:bodyPr lIns="0" tIns="0" rIns="0" bIns="0" rtlCol="0" anchor="t">
              <a:spAutoFit/>
            </a:bodyPr>
            <a:lstStyle/>
            <a:p>
              <a:pPr marL="0" lvl="1" indent="0">
                <a:lnSpc>
                  <a:spcPts val="5600"/>
                </a:lnSpc>
                <a:spcBef>
                  <a:spcPct val="0"/>
                </a:spcBef>
              </a:pPr>
              <a:r>
                <a:rPr lang="en-US" sz="4000">
                  <a:solidFill>
                    <a:srgbClr val="F7E57D"/>
                  </a:solidFill>
                  <a:latin typeface="210 8비트 R Bold"/>
                </a:rPr>
                <a:t>simak pembahasan presentasi kami</a:t>
              </a:r>
            </a:p>
          </p:txBody>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697011">
            <a:off x="562753" y="6393748"/>
            <a:ext cx="3181298" cy="1232030"/>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5309697" y="7295375"/>
            <a:ext cx="2017463" cy="1881743"/>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5274398" y="5024861"/>
            <a:ext cx="2053991" cy="1915813"/>
          </a:xfrm>
          <a:prstGeom prst="rect">
            <a:avLst/>
          </a:prstGeom>
        </p:spPr>
      </p:pic>
      <p:sp>
        <p:nvSpPr>
          <p:cNvPr id="13" name="TextBox 13"/>
          <p:cNvSpPr txBox="1"/>
          <p:nvPr/>
        </p:nvSpPr>
        <p:spPr>
          <a:xfrm>
            <a:off x="3253706" y="1009650"/>
            <a:ext cx="11780588" cy="3884690"/>
          </a:xfrm>
          <a:prstGeom prst="rect">
            <a:avLst/>
          </a:prstGeom>
        </p:spPr>
        <p:txBody>
          <a:bodyPr lIns="0" tIns="0" rIns="0" bIns="0" rtlCol="0" anchor="t">
            <a:spAutoFit/>
          </a:bodyPr>
          <a:lstStyle/>
          <a:p>
            <a:pPr algn="ctr">
              <a:lnSpc>
                <a:spcPts val="10185"/>
              </a:lnSpc>
            </a:pPr>
            <a:r>
              <a:rPr lang="en-US" sz="8488">
                <a:solidFill>
                  <a:srgbClr val="AE811C"/>
                </a:solidFill>
                <a:latin typeface="210 8비트 R Bold"/>
              </a:rPr>
              <a:t>APA YANG MENJADI CIRI KHAS SOS TELETUBES 88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7E57D"/>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4339909"/>
            <a:ext cx="960913" cy="1024229"/>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5864148"/>
            <a:ext cx="960913" cy="1024229"/>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1201" y="5816634"/>
            <a:ext cx="960913" cy="1024229"/>
          </a:xfrm>
          <a:prstGeom prst="rect">
            <a:avLst/>
          </a:prstGeom>
        </p:spPr>
      </p:pic>
      <p:pic>
        <p:nvPicPr>
          <p:cNvPr id="6" name="Picture 6"/>
          <p:cNvPicPr>
            <a:picLocks noChangeAspect="1"/>
          </p:cNvPicPr>
          <p:nvPr/>
        </p:nvPicPr>
        <p:blipFill>
          <a:blip r:embed="rId4"/>
          <a:srcRect/>
          <a:stretch>
            <a:fillRect/>
          </a:stretch>
        </p:blipFill>
        <p:spPr>
          <a:xfrm>
            <a:off x="2261035" y="1719225"/>
            <a:ext cx="13765929" cy="68485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7E57D"/>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4339909"/>
            <a:ext cx="960913" cy="1024229"/>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5864148"/>
            <a:ext cx="960913" cy="1024229"/>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1201" y="5816634"/>
            <a:ext cx="960913" cy="1024229"/>
          </a:xfrm>
          <a:prstGeom prst="rect">
            <a:avLst/>
          </a:prstGeom>
        </p:spPr>
      </p:pic>
      <p:pic>
        <p:nvPicPr>
          <p:cNvPr id="6" name="Picture 6"/>
          <p:cNvPicPr>
            <a:picLocks noChangeAspect="1"/>
          </p:cNvPicPr>
          <p:nvPr/>
        </p:nvPicPr>
        <p:blipFill>
          <a:blip r:embed="rId4"/>
          <a:srcRect/>
          <a:stretch>
            <a:fillRect/>
          </a:stretch>
        </p:blipFill>
        <p:spPr>
          <a:xfrm>
            <a:off x="2261035" y="1702018"/>
            <a:ext cx="13765929" cy="68829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B1B1B"/>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F7E57D"/>
          </a:solidFill>
        </p:spPr>
      </p:sp>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4339909"/>
            <a:ext cx="960913" cy="1024229"/>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28317" y="5864148"/>
            <a:ext cx="960913" cy="1024229"/>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91201" y="5816634"/>
            <a:ext cx="960913" cy="1024229"/>
          </a:xfrm>
          <a:prstGeom prst="rect">
            <a:avLst/>
          </a:prstGeom>
        </p:spPr>
      </p:pic>
      <p:pic>
        <p:nvPicPr>
          <p:cNvPr id="6" name="Picture 6"/>
          <p:cNvPicPr>
            <a:picLocks noChangeAspect="1"/>
          </p:cNvPicPr>
          <p:nvPr/>
        </p:nvPicPr>
        <p:blipFill>
          <a:blip r:embed="rId4"/>
          <a:srcRect/>
          <a:stretch>
            <a:fillRect/>
          </a:stretch>
        </p:blipFill>
        <p:spPr>
          <a:xfrm>
            <a:off x="2261035" y="1934318"/>
            <a:ext cx="13765929" cy="641836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4572000" y="0"/>
            <a:ext cx="4572000" cy="3400213"/>
          </a:xfrm>
          <a:prstGeom prst="rect">
            <a:avLst/>
          </a:prstGeom>
          <a:solidFill>
            <a:srgbClr val="A9DAFF"/>
          </a:solidFill>
        </p:spPr>
      </p:sp>
      <p:sp>
        <p:nvSpPr>
          <p:cNvPr id="4" name="AutoShape 4"/>
          <p:cNvSpPr/>
          <p:nvPr/>
        </p:nvSpPr>
        <p:spPr>
          <a:xfrm>
            <a:off x="9144000" y="0"/>
            <a:ext cx="4572000" cy="3400213"/>
          </a:xfrm>
          <a:prstGeom prst="rect">
            <a:avLst/>
          </a:prstGeom>
          <a:solidFill>
            <a:srgbClr val="FF9EFF"/>
          </a:solidFill>
        </p:spPr>
      </p:sp>
      <p:sp>
        <p:nvSpPr>
          <p:cNvPr id="5" name="AutoShape 5"/>
          <p:cNvSpPr/>
          <p:nvPr/>
        </p:nvSpPr>
        <p:spPr>
          <a:xfrm>
            <a:off x="13716000" y="0"/>
            <a:ext cx="4572000" cy="3400213"/>
          </a:xfrm>
          <a:prstGeom prst="rect">
            <a:avLst/>
          </a:prstGeom>
          <a:solidFill>
            <a:srgbClr val="CDC2FE"/>
          </a:solidFill>
        </p:spPr>
      </p:sp>
      <p:sp>
        <p:nvSpPr>
          <p:cNvPr id="6" name="AutoShape 6"/>
          <p:cNvSpPr/>
          <p:nvPr/>
        </p:nvSpPr>
        <p:spPr>
          <a:xfrm>
            <a:off x="0" y="0"/>
            <a:ext cx="4572000" cy="3400213"/>
          </a:xfrm>
          <a:prstGeom prst="rect">
            <a:avLst/>
          </a:prstGeom>
          <a:solidFill>
            <a:srgbClr val="CDC2FE"/>
          </a:solidFill>
        </p:spPr>
      </p:sp>
      <p:sp>
        <p:nvSpPr>
          <p:cNvPr id="7" name="AutoShape 7"/>
          <p:cNvSpPr/>
          <p:nvPr/>
        </p:nvSpPr>
        <p:spPr>
          <a:xfrm>
            <a:off x="4572000" y="3400213"/>
            <a:ext cx="4572000" cy="3486573"/>
          </a:xfrm>
          <a:prstGeom prst="rect">
            <a:avLst/>
          </a:prstGeom>
          <a:solidFill>
            <a:srgbClr val="FF9EFF"/>
          </a:solidFill>
        </p:spPr>
      </p:sp>
      <p:sp>
        <p:nvSpPr>
          <p:cNvPr id="8" name="AutoShape 8"/>
          <p:cNvSpPr/>
          <p:nvPr/>
        </p:nvSpPr>
        <p:spPr>
          <a:xfrm>
            <a:off x="9144000" y="3400213"/>
            <a:ext cx="4572000" cy="3486573"/>
          </a:xfrm>
          <a:prstGeom prst="rect">
            <a:avLst/>
          </a:prstGeom>
          <a:solidFill>
            <a:srgbClr val="CDC2FE"/>
          </a:solidFill>
        </p:spPr>
      </p:sp>
      <p:sp>
        <p:nvSpPr>
          <p:cNvPr id="9" name="AutoShape 9"/>
          <p:cNvSpPr/>
          <p:nvPr/>
        </p:nvSpPr>
        <p:spPr>
          <a:xfrm>
            <a:off x="13716000" y="3400213"/>
            <a:ext cx="4572000" cy="3486573"/>
          </a:xfrm>
          <a:prstGeom prst="rect">
            <a:avLst/>
          </a:prstGeom>
          <a:solidFill>
            <a:srgbClr val="A9DAFF"/>
          </a:solidFill>
        </p:spPr>
      </p:sp>
      <p:sp>
        <p:nvSpPr>
          <p:cNvPr id="10" name="AutoShape 10"/>
          <p:cNvSpPr/>
          <p:nvPr/>
        </p:nvSpPr>
        <p:spPr>
          <a:xfrm>
            <a:off x="0" y="3400213"/>
            <a:ext cx="4572000" cy="3486573"/>
          </a:xfrm>
          <a:prstGeom prst="rect">
            <a:avLst/>
          </a:prstGeom>
          <a:solidFill>
            <a:srgbClr val="A9DAFF"/>
          </a:solidFill>
        </p:spPr>
      </p:sp>
      <p:sp>
        <p:nvSpPr>
          <p:cNvPr id="11" name="AutoShape 11"/>
          <p:cNvSpPr/>
          <p:nvPr/>
        </p:nvSpPr>
        <p:spPr>
          <a:xfrm>
            <a:off x="4572000" y="6886787"/>
            <a:ext cx="4572000" cy="3400213"/>
          </a:xfrm>
          <a:prstGeom prst="rect">
            <a:avLst/>
          </a:prstGeom>
          <a:solidFill>
            <a:srgbClr val="CDC2FE"/>
          </a:solidFill>
        </p:spPr>
      </p:sp>
      <p:sp>
        <p:nvSpPr>
          <p:cNvPr id="12" name="AutoShape 12"/>
          <p:cNvSpPr/>
          <p:nvPr/>
        </p:nvSpPr>
        <p:spPr>
          <a:xfrm>
            <a:off x="9144000" y="6886787"/>
            <a:ext cx="4572000" cy="3400213"/>
          </a:xfrm>
          <a:prstGeom prst="rect">
            <a:avLst/>
          </a:prstGeom>
          <a:solidFill>
            <a:srgbClr val="A9DAFF"/>
          </a:solidFill>
        </p:spPr>
      </p:sp>
      <p:sp>
        <p:nvSpPr>
          <p:cNvPr id="13" name="AutoShape 13"/>
          <p:cNvSpPr/>
          <p:nvPr/>
        </p:nvSpPr>
        <p:spPr>
          <a:xfrm>
            <a:off x="13716000" y="6886787"/>
            <a:ext cx="4572000" cy="3400213"/>
          </a:xfrm>
          <a:prstGeom prst="rect">
            <a:avLst/>
          </a:prstGeom>
          <a:solidFill>
            <a:srgbClr val="FF9EFF"/>
          </a:solidFill>
        </p:spPr>
      </p:sp>
      <p:sp>
        <p:nvSpPr>
          <p:cNvPr id="14" name="AutoShape 14"/>
          <p:cNvSpPr/>
          <p:nvPr/>
        </p:nvSpPr>
        <p:spPr>
          <a:xfrm>
            <a:off x="0" y="6886787"/>
            <a:ext cx="4572000" cy="3400213"/>
          </a:xfrm>
          <a:prstGeom prst="rect">
            <a:avLst/>
          </a:prstGeom>
          <a:solidFill>
            <a:srgbClr val="FF9EFF"/>
          </a:solidFill>
        </p:spPr>
      </p:sp>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4565" y="3400213"/>
            <a:ext cx="1185435" cy="3486573"/>
          </a:xfrm>
          <a:prstGeom prst="rect">
            <a:avLst/>
          </a:prstGeom>
        </p:spPr>
      </p:pic>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026377" y="3400213"/>
            <a:ext cx="1432665" cy="3486573"/>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716000" y="3400213"/>
            <a:ext cx="2053909" cy="3486573"/>
          </a:xfrm>
          <a:prstGeom prst="rect">
            <a:avLst/>
          </a:prstGeom>
        </p:spPr>
      </p:pic>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973425" y="3400213"/>
            <a:ext cx="1743287" cy="3486573"/>
          </a:xfrm>
          <a:prstGeom prst="rect">
            <a:avLst/>
          </a:prstGeom>
        </p:spPr>
      </p:pic>
      <p:sp>
        <p:nvSpPr>
          <p:cNvPr id="19" name="TextBox 19"/>
          <p:cNvSpPr txBox="1"/>
          <p:nvPr/>
        </p:nvSpPr>
        <p:spPr>
          <a:xfrm>
            <a:off x="1028700" y="3648075"/>
            <a:ext cx="8466733" cy="2981325"/>
          </a:xfrm>
          <a:prstGeom prst="rect">
            <a:avLst/>
          </a:prstGeom>
        </p:spPr>
        <p:txBody>
          <a:bodyPr lIns="0" tIns="0" rIns="0" bIns="0" rtlCol="0" anchor="t">
            <a:spAutoFit/>
          </a:bodyPr>
          <a:lstStyle/>
          <a:p>
            <a:pPr algn="ctr">
              <a:lnSpc>
                <a:spcPts val="11716"/>
              </a:lnSpc>
            </a:pPr>
            <a:r>
              <a:rPr lang="en-US" sz="9763">
                <a:solidFill>
                  <a:srgbClr val="010101"/>
                </a:solidFill>
                <a:latin typeface="210 8비트 R Bold"/>
              </a:rPr>
              <a:t>04 PENUTUPAN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7"/>
        </a:solidFill>
        <a:effectLst/>
      </p:bgPr>
    </p:bg>
    <p:spTree>
      <p:nvGrpSpPr>
        <p:cNvPr id="1" name=""/>
        <p:cNvGrpSpPr/>
        <p:nvPr/>
      </p:nvGrpSpPr>
      <p:grpSpPr>
        <a:xfrm>
          <a:off x="0" y="0"/>
          <a:ext cx="0" cy="0"/>
          <a:chOff x="0" y="0"/>
          <a:chExt cx="0" cy="0"/>
        </a:xfrm>
      </p:grpSpPr>
      <p:grpSp>
        <p:nvGrpSpPr>
          <p:cNvPr id="2" name="Group 2"/>
          <p:cNvGrpSpPr/>
          <p:nvPr/>
        </p:nvGrpSpPr>
        <p:grpSpPr>
          <a:xfrm>
            <a:off x="11447680" y="6567634"/>
            <a:ext cx="5811620" cy="2368005"/>
            <a:chOff x="0" y="0"/>
            <a:chExt cx="2185695" cy="890584"/>
          </a:xfrm>
        </p:grpSpPr>
        <p:sp>
          <p:nvSpPr>
            <p:cNvPr id="3" name="Freeform 3"/>
            <p:cNvSpPr/>
            <p:nvPr/>
          </p:nvSpPr>
          <p:spPr>
            <a:xfrm>
              <a:off x="0" y="0"/>
              <a:ext cx="2185695" cy="890584"/>
            </a:xfrm>
            <a:custGeom>
              <a:avLst/>
              <a:gdLst/>
              <a:ahLst/>
              <a:cxnLst/>
              <a:rect l="l" t="t" r="r" b="b"/>
              <a:pathLst>
                <a:path w="2185695" h="890584">
                  <a:moveTo>
                    <a:pt x="0" y="0"/>
                  </a:moveTo>
                  <a:lnTo>
                    <a:pt x="2185695" y="0"/>
                  </a:lnTo>
                  <a:lnTo>
                    <a:pt x="2185695" y="890584"/>
                  </a:lnTo>
                  <a:lnTo>
                    <a:pt x="0" y="890584"/>
                  </a:lnTo>
                  <a:close/>
                </a:path>
              </a:pathLst>
            </a:custGeom>
            <a:solidFill>
              <a:srgbClr val="8B97FD"/>
            </a:solidFill>
          </p:spPr>
        </p:sp>
      </p:grpSp>
      <p:grpSp>
        <p:nvGrpSpPr>
          <p:cNvPr id="4" name="Group 4"/>
          <p:cNvGrpSpPr/>
          <p:nvPr/>
        </p:nvGrpSpPr>
        <p:grpSpPr>
          <a:xfrm>
            <a:off x="11447680" y="2680794"/>
            <a:ext cx="5811620" cy="3666166"/>
            <a:chOff x="0" y="0"/>
            <a:chExt cx="2185695" cy="1378811"/>
          </a:xfrm>
        </p:grpSpPr>
        <p:sp>
          <p:nvSpPr>
            <p:cNvPr id="5" name="Freeform 5"/>
            <p:cNvSpPr/>
            <p:nvPr/>
          </p:nvSpPr>
          <p:spPr>
            <a:xfrm>
              <a:off x="0" y="0"/>
              <a:ext cx="2185695" cy="1378811"/>
            </a:xfrm>
            <a:custGeom>
              <a:avLst/>
              <a:gdLst/>
              <a:ahLst/>
              <a:cxnLst/>
              <a:rect l="l" t="t" r="r" b="b"/>
              <a:pathLst>
                <a:path w="2185695" h="1378811">
                  <a:moveTo>
                    <a:pt x="0" y="0"/>
                  </a:moveTo>
                  <a:lnTo>
                    <a:pt x="2185695" y="0"/>
                  </a:lnTo>
                  <a:lnTo>
                    <a:pt x="2185695" y="1378811"/>
                  </a:lnTo>
                  <a:lnTo>
                    <a:pt x="0" y="1378811"/>
                  </a:lnTo>
                  <a:close/>
                </a:path>
              </a:pathLst>
            </a:custGeom>
            <a:solidFill>
              <a:srgbClr val="FF652D"/>
            </a:solidFill>
          </p:spPr>
        </p:sp>
      </p:grpSp>
      <p:grpSp>
        <p:nvGrpSpPr>
          <p:cNvPr id="6" name="Group 6"/>
          <p:cNvGrpSpPr/>
          <p:nvPr/>
        </p:nvGrpSpPr>
        <p:grpSpPr>
          <a:xfrm>
            <a:off x="1298616" y="2680794"/>
            <a:ext cx="3792761" cy="6254845"/>
            <a:chOff x="0" y="0"/>
            <a:chExt cx="2402296" cy="3961754"/>
          </a:xfrm>
        </p:grpSpPr>
        <p:sp>
          <p:nvSpPr>
            <p:cNvPr id="7" name="Freeform 7"/>
            <p:cNvSpPr/>
            <p:nvPr/>
          </p:nvSpPr>
          <p:spPr>
            <a:xfrm>
              <a:off x="6350" y="6350"/>
              <a:ext cx="2389596" cy="3949055"/>
            </a:xfrm>
            <a:custGeom>
              <a:avLst/>
              <a:gdLst/>
              <a:ahLst/>
              <a:cxnLst/>
              <a:rect l="l" t="t" r="r" b="b"/>
              <a:pathLst>
                <a:path w="2389596" h="3949055">
                  <a:moveTo>
                    <a:pt x="0" y="0"/>
                  </a:moveTo>
                  <a:lnTo>
                    <a:pt x="2389596" y="0"/>
                  </a:lnTo>
                  <a:lnTo>
                    <a:pt x="2389596" y="3949055"/>
                  </a:lnTo>
                  <a:lnTo>
                    <a:pt x="0" y="3949055"/>
                  </a:lnTo>
                  <a:close/>
                </a:path>
              </a:pathLst>
            </a:custGeom>
            <a:solidFill>
              <a:srgbClr val="FFFFFF"/>
            </a:solidFill>
          </p:spPr>
        </p:sp>
        <p:sp>
          <p:nvSpPr>
            <p:cNvPr id="8" name="Freeform 8"/>
            <p:cNvSpPr/>
            <p:nvPr/>
          </p:nvSpPr>
          <p:spPr>
            <a:xfrm>
              <a:off x="0" y="0"/>
              <a:ext cx="2402296" cy="3961755"/>
            </a:xfrm>
            <a:custGeom>
              <a:avLst/>
              <a:gdLst/>
              <a:ahLst/>
              <a:cxnLst/>
              <a:rect l="l" t="t" r="r" b="b"/>
              <a:pathLst>
                <a:path w="2402296" h="3961755">
                  <a:moveTo>
                    <a:pt x="6350" y="3961755"/>
                  </a:moveTo>
                  <a:lnTo>
                    <a:pt x="0" y="3961755"/>
                  </a:lnTo>
                  <a:lnTo>
                    <a:pt x="0" y="0"/>
                  </a:lnTo>
                  <a:lnTo>
                    <a:pt x="2402296" y="0"/>
                  </a:lnTo>
                  <a:lnTo>
                    <a:pt x="2402296" y="3961755"/>
                  </a:lnTo>
                  <a:lnTo>
                    <a:pt x="6350" y="3961755"/>
                  </a:lnTo>
                  <a:close/>
                  <a:moveTo>
                    <a:pt x="12700" y="12700"/>
                  </a:moveTo>
                  <a:lnTo>
                    <a:pt x="12700" y="3949055"/>
                  </a:lnTo>
                  <a:lnTo>
                    <a:pt x="2389596" y="3949055"/>
                  </a:lnTo>
                  <a:lnTo>
                    <a:pt x="2389596" y="12700"/>
                  </a:lnTo>
                  <a:lnTo>
                    <a:pt x="12700" y="12700"/>
                  </a:lnTo>
                  <a:close/>
                </a:path>
              </a:pathLst>
            </a:custGeom>
            <a:solidFill>
              <a:srgbClr val="FF652D"/>
            </a:solidFill>
          </p:spPr>
        </p:sp>
        <p:sp>
          <p:nvSpPr>
            <p:cNvPr id="9" name="Freeform 9"/>
            <p:cNvSpPr/>
            <p:nvPr/>
          </p:nvSpPr>
          <p:spPr>
            <a:xfrm>
              <a:off x="139700" y="140970"/>
              <a:ext cx="2121626" cy="3681085"/>
            </a:xfrm>
            <a:custGeom>
              <a:avLst/>
              <a:gdLst/>
              <a:ahLst/>
              <a:cxnLst/>
              <a:rect l="l" t="t" r="r" b="b"/>
              <a:pathLst>
                <a:path w="2121626" h="3681085">
                  <a:moveTo>
                    <a:pt x="0" y="0"/>
                  </a:moveTo>
                  <a:lnTo>
                    <a:pt x="2121626" y="0"/>
                  </a:lnTo>
                  <a:lnTo>
                    <a:pt x="2121626" y="3681085"/>
                  </a:lnTo>
                  <a:lnTo>
                    <a:pt x="0" y="3681085"/>
                  </a:lnTo>
                  <a:close/>
                </a:path>
              </a:pathLst>
            </a:custGeom>
            <a:solidFill>
              <a:srgbClr val="FFFFFF"/>
            </a:solidFill>
          </p:spPr>
        </p:sp>
      </p:grpSp>
      <p:grpSp>
        <p:nvGrpSpPr>
          <p:cNvPr id="10" name="Group 10"/>
          <p:cNvGrpSpPr/>
          <p:nvPr/>
        </p:nvGrpSpPr>
        <p:grpSpPr>
          <a:xfrm>
            <a:off x="5232252" y="2680794"/>
            <a:ext cx="5811620" cy="6254845"/>
            <a:chOff x="0" y="0"/>
            <a:chExt cx="2185695" cy="2352388"/>
          </a:xfrm>
        </p:grpSpPr>
        <p:sp>
          <p:nvSpPr>
            <p:cNvPr id="11" name="Freeform 11"/>
            <p:cNvSpPr/>
            <p:nvPr/>
          </p:nvSpPr>
          <p:spPr>
            <a:xfrm>
              <a:off x="0" y="0"/>
              <a:ext cx="2185695" cy="2352388"/>
            </a:xfrm>
            <a:custGeom>
              <a:avLst/>
              <a:gdLst/>
              <a:ahLst/>
              <a:cxnLst/>
              <a:rect l="l" t="t" r="r" b="b"/>
              <a:pathLst>
                <a:path w="2185695" h="2352388">
                  <a:moveTo>
                    <a:pt x="0" y="0"/>
                  </a:moveTo>
                  <a:lnTo>
                    <a:pt x="2185695" y="0"/>
                  </a:lnTo>
                  <a:lnTo>
                    <a:pt x="2185695" y="2352388"/>
                  </a:lnTo>
                  <a:lnTo>
                    <a:pt x="0" y="2352388"/>
                  </a:lnTo>
                  <a:close/>
                </a:path>
              </a:pathLst>
            </a:custGeom>
            <a:solidFill>
              <a:srgbClr val="FFDF2B"/>
            </a:solidFill>
          </p:spPr>
        </p:sp>
      </p:grpSp>
      <p:sp>
        <p:nvSpPr>
          <p:cNvPr id="12" name="TextBox 12"/>
          <p:cNvSpPr txBox="1"/>
          <p:nvPr/>
        </p:nvSpPr>
        <p:spPr>
          <a:xfrm>
            <a:off x="5577183" y="7991717"/>
            <a:ext cx="5121758" cy="428610"/>
          </a:xfrm>
          <a:prstGeom prst="rect">
            <a:avLst/>
          </a:prstGeom>
        </p:spPr>
        <p:txBody>
          <a:bodyPr lIns="0" tIns="0" rIns="0" bIns="0" rtlCol="0" anchor="t">
            <a:spAutoFit/>
          </a:bodyPr>
          <a:lstStyle/>
          <a:p>
            <a:pPr marL="0" lvl="0" indent="0" algn="l">
              <a:lnSpc>
                <a:spcPts val="3298"/>
              </a:lnSpc>
              <a:spcBef>
                <a:spcPct val="0"/>
              </a:spcBef>
            </a:pPr>
            <a:r>
              <a:rPr lang="en-US" sz="2998">
                <a:solidFill>
                  <a:srgbClr val="000000"/>
                </a:solidFill>
                <a:latin typeface="210 8비트 R"/>
              </a:rPr>
              <a:t>Finishing</a:t>
            </a:r>
          </a:p>
        </p:txBody>
      </p:sp>
      <p:sp>
        <p:nvSpPr>
          <p:cNvPr id="13" name="TextBox 13"/>
          <p:cNvSpPr txBox="1"/>
          <p:nvPr/>
        </p:nvSpPr>
        <p:spPr>
          <a:xfrm>
            <a:off x="11535588" y="6497608"/>
            <a:ext cx="5635805" cy="2384233"/>
          </a:xfrm>
          <a:prstGeom prst="rect">
            <a:avLst/>
          </a:prstGeom>
        </p:spPr>
        <p:txBody>
          <a:bodyPr lIns="0" tIns="0" rIns="0" bIns="0" rtlCol="0" anchor="t">
            <a:spAutoFit/>
          </a:bodyPr>
          <a:lstStyle/>
          <a:p>
            <a:pPr marL="461927" lvl="1" indent="-230963">
              <a:lnSpc>
                <a:spcPts val="3893"/>
              </a:lnSpc>
              <a:buFont typeface="Arial"/>
              <a:buChar char="•"/>
            </a:pPr>
            <a:r>
              <a:rPr lang="en-US" sz="2139">
                <a:solidFill>
                  <a:srgbClr val="000000"/>
                </a:solidFill>
                <a:latin typeface="210 8비트 R"/>
              </a:rPr>
              <a:t>24-30 JAN 2022: Optimalisasi permainan terhadap bug baru yang muncul serta penambahan UI </a:t>
            </a:r>
          </a:p>
          <a:p>
            <a:pPr marL="461927" lvl="1" indent="-230963">
              <a:lnSpc>
                <a:spcPts val="3893"/>
              </a:lnSpc>
              <a:buFont typeface="Arial"/>
              <a:buChar char="•"/>
            </a:pPr>
            <a:r>
              <a:rPr lang="en-US" sz="2139">
                <a:solidFill>
                  <a:srgbClr val="000000"/>
                </a:solidFill>
                <a:latin typeface="210 8비트 R"/>
              </a:rPr>
              <a:t>1-9 JAN 2022: Penyusunan Laporan dan PPT</a:t>
            </a:r>
          </a:p>
        </p:txBody>
      </p:sp>
      <p:sp>
        <p:nvSpPr>
          <p:cNvPr id="14" name="TextBox 14"/>
          <p:cNvSpPr txBox="1"/>
          <p:nvPr/>
        </p:nvSpPr>
        <p:spPr>
          <a:xfrm>
            <a:off x="5577183" y="3160873"/>
            <a:ext cx="5121758" cy="428610"/>
          </a:xfrm>
          <a:prstGeom prst="rect">
            <a:avLst/>
          </a:prstGeom>
        </p:spPr>
        <p:txBody>
          <a:bodyPr lIns="0" tIns="0" rIns="0" bIns="0" rtlCol="0" anchor="t">
            <a:spAutoFit/>
          </a:bodyPr>
          <a:lstStyle/>
          <a:p>
            <a:pPr>
              <a:lnSpc>
                <a:spcPts val="3298"/>
              </a:lnSpc>
            </a:pPr>
            <a:r>
              <a:rPr lang="en-US" sz="2998">
                <a:solidFill>
                  <a:srgbClr val="000000"/>
                </a:solidFill>
                <a:latin typeface="210 8비트 R"/>
              </a:rPr>
              <a:t>Diberi Penugasan</a:t>
            </a:r>
          </a:p>
        </p:txBody>
      </p:sp>
      <p:sp>
        <p:nvSpPr>
          <p:cNvPr id="15" name="TextBox 15"/>
          <p:cNvSpPr txBox="1"/>
          <p:nvPr/>
        </p:nvSpPr>
        <p:spPr>
          <a:xfrm>
            <a:off x="5577183" y="3883384"/>
            <a:ext cx="5318043" cy="428610"/>
          </a:xfrm>
          <a:prstGeom prst="rect">
            <a:avLst/>
          </a:prstGeom>
        </p:spPr>
        <p:txBody>
          <a:bodyPr lIns="0" tIns="0" rIns="0" bIns="0" rtlCol="0" anchor="t">
            <a:spAutoFit/>
          </a:bodyPr>
          <a:lstStyle/>
          <a:p>
            <a:pPr marL="0" lvl="0" indent="0" algn="l">
              <a:lnSpc>
                <a:spcPts val="3298"/>
              </a:lnSpc>
              <a:spcBef>
                <a:spcPct val="0"/>
              </a:spcBef>
            </a:pPr>
            <a:r>
              <a:rPr lang="en-US" sz="2998">
                <a:solidFill>
                  <a:srgbClr val="000000"/>
                </a:solidFill>
                <a:latin typeface="210 8비트 R"/>
              </a:rPr>
              <a:t>Pemilihan Topik</a:t>
            </a:r>
          </a:p>
        </p:txBody>
      </p:sp>
      <p:sp>
        <p:nvSpPr>
          <p:cNvPr id="16" name="TextBox 16"/>
          <p:cNvSpPr txBox="1"/>
          <p:nvPr/>
        </p:nvSpPr>
        <p:spPr>
          <a:xfrm>
            <a:off x="5577183" y="4532928"/>
            <a:ext cx="5318043" cy="838185"/>
          </a:xfrm>
          <a:prstGeom prst="rect">
            <a:avLst/>
          </a:prstGeom>
        </p:spPr>
        <p:txBody>
          <a:bodyPr lIns="0" tIns="0" rIns="0" bIns="0" rtlCol="0" anchor="t">
            <a:spAutoFit/>
          </a:bodyPr>
          <a:lstStyle/>
          <a:p>
            <a:pPr marL="0" lvl="0" indent="0" algn="l">
              <a:lnSpc>
                <a:spcPts val="3298"/>
              </a:lnSpc>
              <a:spcBef>
                <a:spcPct val="0"/>
              </a:spcBef>
            </a:pPr>
            <a:r>
              <a:rPr lang="en-US" sz="2998">
                <a:solidFill>
                  <a:srgbClr val="000000"/>
                </a:solidFill>
                <a:latin typeface="210 8비트 R"/>
              </a:rPr>
              <a:t>Analisis Spesifikasi Program</a:t>
            </a:r>
          </a:p>
        </p:txBody>
      </p:sp>
      <p:sp>
        <p:nvSpPr>
          <p:cNvPr id="17" name="TextBox 17"/>
          <p:cNvSpPr txBox="1"/>
          <p:nvPr/>
        </p:nvSpPr>
        <p:spPr>
          <a:xfrm>
            <a:off x="5577183" y="5918351"/>
            <a:ext cx="5121758" cy="428610"/>
          </a:xfrm>
          <a:prstGeom prst="rect">
            <a:avLst/>
          </a:prstGeom>
        </p:spPr>
        <p:txBody>
          <a:bodyPr lIns="0" tIns="0" rIns="0" bIns="0" rtlCol="0" anchor="t">
            <a:spAutoFit/>
          </a:bodyPr>
          <a:lstStyle/>
          <a:p>
            <a:pPr marL="0" lvl="0" indent="0" algn="l">
              <a:lnSpc>
                <a:spcPts val="3298"/>
              </a:lnSpc>
              <a:spcBef>
                <a:spcPct val="0"/>
              </a:spcBef>
            </a:pPr>
            <a:r>
              <a:rPr lang="en-US" sz="2998">
                <a:solidFill>
                  <a:srgbClr val="000000"/>
                </a:solidFill>
                <a:latin typeface="210 8비트 R"/>
              </a:rPr>
              <a:t>Perancangan Aplikasi</a:t>
            </a:r>
          </a:p>
        </p:txBody>
      </p:sp>
      <p:sp>
        <p:nvSpPr>
          <p:cNvPr id="18" name="TextBox 18"/>
          <p:cNvSpPr txBox="1"/>
          <p:nvPr/>
        </p:nvSpPr>
        <p:spPr>
          <a:xfrm>
            <a:off x="5577183" y="6586684"/>
            <a:ext cx="5121758" cy="428610"/>
          </a:xfrm>
          <a:prstGeom prst="rect">
            <a:avLst/>
          </a:prstGeom>
        </p:spPr>
        <p:txBody>
          <a:bodyPr lIns="0" tIns="0" rIns="0" bIns="0" rtlCol="0" anchor="t">
            <a:spAutoFit/>
          </a:bodyPr>
          <a:lstStyle/>
          <a:p>
            <a:pPr marL="0" lvl="0" indent="0" algn="l">
              <a:lnSpc>
                <a:spcPts val="3298"/>
              </a:lnSpc>
              <a:spcBef>
                <a:spcPct val="0"/>
              </a:spcBef>
            </a:pPr>
            <a:r>
              <a:rPr lang="en-US" sz="2998">
                <a:solidFill>
                  <a:srgbClr val="000000"/>
                </a:solidFill>
                <a:latin typeface="210 8비트 R"/>
              </a:rPr>
              <a:t>Perancangan</a:t>
            </a:r>
          </a:p>
        </p:txBody>
      </p:sp>
      <p:sp>
        <p:nvSpPr>
          <p:cNvPr id="19" name="TextBox 19"/>
          <p:cNvSpPr txBox="1"/>
          <p:nvPr/>
        </p:nvSpPr>
        <p:spPr>
          <a:xfrm>
            <a:off x="5577183" y="7301950"/>
            <a:ext cx="5121758" cy="428610"/>
          </a:xfrm>
          <a:prstGeom prst="rect">
            <a:avLst/>
          </a:prstGeom>
        </p:spPr>
        <p:txBody>
          <a:bodyPr lIns="0" tIns="0" rIns="0" bIns="0" rtlCol="0" anchor="t">
            <a:spAutoFit/>
          </a:bodyPr>
          <a:lstStyle/>
          <a:p>
            <a:pPr marL="0" lvl="0" indent="0" algn="l">
              <a:lnSpc>
                <a:spcPts val="3298"/>
              </a:lnSpc>
              <a:spcBef>
                <a:spcPct val="0"/>
              </a:spcBef>
            </a:pPr>
            <a:r>
              <a:rPr lang="en-US" sz="2998">
                <a:solidFill>
                  <a:srgbClr val="000000"/>
                </a:solidFill>
                <a:latin typeface="210 8비트 R"/>
              </a:rPr>
              <a:t>Implementasi</a:t>
            </a:r>
          </a:p>
        </p:txBody>
      </p:sp>
      <p:sp>
        <p:nvSpPr>
          <p:cNvPr id="20" name="TextBox 20"/>
          <p:cNvSpPr txBox="1"/>
          <p:nvPr/>
        </p:nvSpPr>
        <p:spPr>
          <a:xfrm>
            <a:off x="1298616" y="2903698"/>
            <a:ext cx="3910180" cy="5595254"/>
          </a:xfrm>
          <a:prstGeom prst="rect">
            <a:avLst/>
          </a:prstGeom>
        </p:spPr>
        <p:txBody>
          <a:bodyPr lIns="0" tIns="0" rIns="0" bIns="0" rtlCol="0" anchor="t">
            <a:spAutoFit/>
          </a:bodyPr>
          <a:lstStyle/>
          <a:p>
            <a:pPr marL="561083" lvl="1" indent="-280542">
              <a:lnSpc>
                <a:spcPts val="5561"/>
              </a:lnSpc>
              <a:buFont typeface="Arial"/>
              <a:buChar char="•"/>
            </a:pPr>
            <a:r>
              <a:rPr lang="en-US" sz="2598">
                <a:solidFill>
                  <a:srgbClr val="FF652D"/>
                </a:solidFill>
                <a:latin typeface="210 8비트 R Bold"/>
              </a:rPr>
              <a:t>26/11/2021</a:t>
            </a:r>
          </a:p>
          <a:p>
            <a:pPr marL="561083" lvl="1" indent="-280542">
              <a:lnSpc>
                <a:spcPts val="5561"/>
              </a:lnSpc>
              <a:buFont typeface="Arial"/>
              <a:buChar char="•"/>
            </a:pPr>
            <a:r>
              <a:rPr lang="en-US" sz="2598">
                <a:solidFill>
                  <a:srgbClr val="FF652D"/>
                </a:solidFill>
                <a:latin typeface="210 8비트 R Bold"/>
              </a:rPr>
              <a:t>26-28/11/2021</a:t>
            </a:r>
          </a:p>
          <a:p>
            <a:pPr marL="561083" lvl="1" indent="-280542">
              <a:lnSpc>
                <a:spcPts val="5561"/>
              </a:lnSpc>
              <a:buFont typeface="Arial"/>
              <a:buChar char="•"/>
            </a:pPr>
            <a:r>
              <a:rPr lang="en-US" sz="2598">
                <a:solidFill>
                  <a:srgbClr val="FF652D"/>
                </a:solidFill>
                <a:latin typeface="210 8비트 R Bold"/>
              </a:rPr>
              <a:t>3-9/12/2021</a:t>
            </a:r>
          </a:p>
          <a:p>
            <a:pPr>
              <a:lnSpc>
                <a:spcPts val="5561"/>
              </a:lnSpc>
            </a:pPr>
            <a:endParaRPr lang="en-US" sz="2598">
              <a:solidFill>
                <a:srgbClr val="FF652D"/>
              </a:solidFill>
              <a:latin typeface="210 8비트 R Bold"/>
            </a:endParaRPr>
          </a:p>
          <a:p>
            <a:pPr marL="561083" lvl="1" indent="-280542">
              <a:lnSpc>
                <a:spcPts val="5561"/>
              </a:lnSpc>
              <a:buFont typeface="Arial"/>
              <a:buChar char="•"/>
            </a:pPr>
            <a:r>
              <a:rPr lang="en-US" sz="2598">
                <a:solidFill>
                  <a:srgbClr val="FF652D"/>
                </a:solidFill>
                <a:latin typeface="210 8비트 R Bold"/>
              </a:rPr>
              <a:t>10-16/12/2021</a:t>
            </a:r>
          </a:p>
          <a:p>
            <a:pPr marL="561083" lvl="1" indent="-280542">
              <a:lnSpc>
                <a:spcPts val="5561"/>
              </a:lnSpc>
              <a:buFont typeface="Arial"/>
              <a:buChar char="•"/>
            </a:pPr>
            <a:r>
              <a:rPr lang="en-US" sz="2598">
                <a:solidFill>
                  <a:srgbClr val="FF652D"/>
                </a:solidFill>
                <a:latin typeface="210 8비트 R Bold"/>
              </a:rPr>
              <a:t>17-23/12/2021</a:t>
            </a:r>
          </a:p>
          <a:p>
            <a:pPr marL="582673" lvl="1" indent="-291336">
              <a:lnSpc>
                <a:spcPts val="5775"/>
              </a:lnSpc>
              <a:buFont typeface="Arial"/>
              <a:buChar char="•"/>
            </a:pPr>
            <a:r>
              <a:rPr lang="en-US" sz="2698">
                <a:solidFill>
                  <a:srgbClr val="FF652D"/>
                </a:solidFill>
                <a:latin typeface="210 8비트 R Bold"/>
              </a:rPr>
              <a:t>24-30/12/2021</a:t>
            </a:r>
          </a:p>
          <a:p>
            <a:pPr marL="561083" lvl="1" indent="-280542">
              <a:lnSpc>
                <a:spcPts val="5561"/>
              </a:lnSpc>
              <a:buFont typeface="Arial"/>
              <a:buChar char="•"/>
            </a:pPr>
            <a:r>
              <a:rPr lang="en-US" sz="2598">
                <a:solidFill>
                  <a:srgbClr val="FF652D"/>
                </a:solidFill>
                <a:latin typeface="210 8비트 R Bold"/>
              </a:rPr>
              <a:t>1-9/1/2022</a:t>
            </a:r>
          </a:p>
        </p:txBody>
      </p:sp>
      <p:sp>
        <p:nvSpPr>
          <p:cNvPr id="21" name="TextBox 21"/>
          <p:cNvSpPr txBox="1"/>
          <p:nvPr/>
        </p:nvSpPr>
        <p:spPr>
          <a:xfrm>
            <a:off x="11447680" y="2861224"/>
            <a:ext cx="5635805" cy="3267208"/>
          </a:xfrm>
          <a:prstGeom prst="rect">
            <a:avLst/>
          </a:prstGeom>
        </p:spPr>
        <p:txBody>
          <a:bodyPr lIns="0" tIns="0" rIns="0" bIns="0" rtlCol="0" anchor="t">
            <a:spAutoFit/>
          </a:bodyPr>
          <a:lstStyle/>
          <a:p>
            <a:pPr marL="483516" lvl="1" indent="-241758">
              <a:lnSpc>
                <a:spcPts val="2911"/>
              </a:lnSpc>
              <a:buFont typeface="Arial"/>
              <a:buChar char="•"/>
            </a:pPr>
            <a:r>
              <a:rPr lang="en-US" sz="2239">
                <a:solidFill>
                  <a:srgbClr val="000000"/>
                </a:solidFill>
                <a:latin typeface="210 8비트 R"/>
              </a:rPr>
              <a:t>26 NOV - 3 DES 2021: Memahami permainan SOS dan mencari referensi pemrograman terkait</a:t>
            </a:r>
          </a:p>
          <a:p>
            <a:pPr marL="483516" lvl="1" indent="-241758">
              <a:lnSpc>
                <a:spcPts val="2911"/>
              </a:lnSpc>
              <a:buFont typeface="Arial"/>
              <a:buChar char="•"/>
            </a:pPr>
            <a:r>
              <a:rPr lang="en-US" sz="2239">
                <a:solidFill>
                  <a:srgbClr val="000000"/>
                </a:solidFill>
                <a:latin typeface="210 8비트 R"/>
              </a:rPr>
              <a:t>9-16 DES 2021: Tahap Pengembangan Awal</a:t>
            </a:r>
          </a:p>
          <a:p>
            <a:pPr marL="483516" lvl="1" indent="-241758" algn="l">
              <a:lnSpc>
                <a:spcPts val="2911"/>
              </a:lnSpc>
              <a:spcBef>
                <a:spcPct val="0"/>
              </a:spcBef>
              <a:buFont typeface="Arial"/>
              <a:buChar char="•"/>
            </a:pPr>
            <a:r>
              <a:rPr lang="en-US" sz="2239">
                <a:solidFill>
                  <a:srgbClr val="000000"/>
                </a:solidFill>
                <a:latin typeface="210 8비트 R"/>
              </a:rPr>
              <a:t>17-23 DES 2021: Optimalisasi permainan terhadap bug yang ditemukan serta penambahan fitur-fitur baru</a:t>
            </a:r>
          </a:p>
        </p:txBody>
      </p:sp>
      <p:sp>
        <p:nvSpPr>
          <p:cNvPr id="22" name="TextBox 22"/>
          <p:cNvSpPr txBox="1"/>
          <p:nvPr/>
        </p:nvSpPr>
        <p:spPr>
          <a:xfrm>
            <a:off x="3253706" y="1009650"/>
            <a:ext cx="11780588" cy="1304925"/>
          </a:xfrm>
          <a:prstGeom prst="rect">
            <a:avLst/>
          </a:prstGeom>
        </p:spPr>
        <p:txBody>
          <a:bodyPr lIns="0" tIns="0" rIns="0" bIns="0" rtlCol="0" anchor="t">
            <a:spAutoFit/>
          </a:bodyPr>
          <a:lstStyle/>
          <a:p>
            <a:pPr algn="ctr">
              <a:lnSpc>
                <a:spcPts val="10185"/>
              </a:lnSpc>
            </a:pPr>
            <a:r>
              <a:rPr lang="en-US" sz="8488">
                <a:solidFill>
                  <a:srgbClr val="010101"/>
                </a:solidFill>
                <a:latin typeface="210 8비트 R Bold"/>
              </a:rPr>
              <a:t>TIMELINE</a:t>
            </a:r>
          </a:p>
        </p:txBody>
      </p:sp>
      <p:pic>
        <p:nvPicPr>
          <p:cNvPr id="23" name="Picture 2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76799">
            <a:off x="12141023" y="845590"/>
            <a:ext cx="1021456" cy="165209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A56"/>
        </a:solidFill>
        <a:effectLst/>
      </p:bgPr>
    </p:bg>
    <p:spTree>
      <p:nvGrpSpPr>
        <p:cNvPr id="1" name=""/>
        <p:cNvGrpSpPr/>
        <p:nvPr/>
      </p:nvGrpSpPr>
      <p:grpSpPr>
        <a:xfrm>
          <a:off x="0" y="0"/>
          <a:ext cx="0" cy="0"/>
          <a:chOff x="0" y="0"/>
          <a:chExt cx="0" cy="0"/>
        </a:xfrm>
      </p:grpSpPr>
      <p:grpSp>
        <p:nvGrpSpPr>
          <p:cNvPr id="2" name="Group 2"/>
          <p:cNvGrpSpPr/>
          <p:nvPr/>
        </p:nvGrpSpPr>
        <p:grpSpPr>
          <a:xfrm>
            <a:off x="8581080" y="1028700"/>
            <a:ext cx="8678220" cy="3554166"/>
            <a:chOff x="0" y="0"/>
            <a:chExt cx="11570960" cy="4738887"/>
          </a:xfrm>
        </p:grpSpPr>
        <p:grpSp>
          <p:nvGrpSpPr>
            <p:cNvPr id="3" name="Group 3"/>
            <p:cNvGrpSpPr/>
            <p:nvPr/>
          </p:nvGrpSpPr>
          <p:grpSpPr>
            <a:xfrm>
              <a:off x="0" y="0"/>
              <a:ext cx="11570960" cy="4738887"/>
              <a:chOff x="0" y="0"/>
              <a:chExt cx="3472874" cy="1428034"/>
            </a:xfrm>
          </p:grpSpPr>
          <p:sp>
            <p:nvSpPr>
              <p:cNvPr id="4" name="Freeform 4"/>
              <p:cNvSpPr/>
              <p:nvPr/>
            </p:nvSpPr>
            <p:spPr>
              <a:xfrm>
                <a:off x="0" y="0"/>
                <a:ext cx="3472874" cy="1428034"/>
              </a:xfrm>
              <a:custGeom>
                <a:avLst/>
                <a:gdLst/>
                <a:ahLst/>
                <a:cxnLst/>
                <a:rect l="l" t="t" r="r" b="b"/>
                <a:pathLst>
                  <a:path w="3472874" h="1428034">
                    <a:moveTo>
                      <a:pt x="3348414" y="1428034"/>
                    </a:moveTo>
                    <a:lnTo>
                      <a:pt x="124460" y="1428034"/>
                    </a:lnTo>
                    <a:cubicBezTo>
                      <a:pt x="55880" y="1428034"/>
                      <a:pt x="0" y="1372154"/>
                      <a:pt x="0" y="1303574"/>
                    </a:cubicBezTo>
                    <a:lnTo>
                      <a:pt x="0" y="124460"/>
                    </a:lnTo>
                    <a:cubicBezTo>
                      <a:pt x="0" y="55880"/>
                      <a:pt x="55880" y="0"/>
                      <a:pt x="124460" y="0"/>
                    </a:cubicBezTo>
                    <a:lnTo>
                      <a:pt x="3348414" y="0"/>
                    </a:lnTo>
                    <a:cubicBezTo>
                      <a:pt x="3416994" y="0"/>
                      <a:pt x="3472874" y="55880"/>
                      <a:pt x="3472874" y="124460"/>
                    </a:cubicBezTo>
                    <a:lnTo>
                      <a:pt x="3472874" y="1303574"/>
                    </a:lnTo>
                    <a:cubicBezTo>
                      <a:pt x="3472874" y="1372154"/>
                      <a:pt x="3416994" y="1428034"/>
                      <a:pt x="3348414" y="1428034"/>
                    </a:cubicBezTo>
                    <a:close/>
                  </a:path>
                </a:pathLst>
              </a:custGeom>
              <a:solidFill>
                <a:srgbClr val="FFFFFF"/>
              </a:solidFill>
            </p:spPr>
          </p:sp>
        </p:grpSp>
        <p:sp>
          <p:nvSpPr>
            <p:cNvPr id="5" name="TextBox 5"/>
            <p:cNvSpPr txBox="1"/>
            <p:nvPr/>
          </p:nvSpPr>
          <p:spPr>
            <a:xfrm>
              <a:off x="2274126" y="429900"/>
              <a:ext cx="8682190" cy="2817766"/>
            </a:xfrm>
            <a:prstGeom prst="rect">
              <a:avLst/>
            </a:prstGeom>
          </p:spPr>
          <p:txBody>
            <a:bodyPr lIns="0" tIns="0" rIns="0" bIns="0" rtlCol="0" anchor="t">
              <a:spAutoFit/>
            </a:bodyPr>
            <a:lstStyle/>
            <a:p>
              <a:pPr marL="492720" lvl="1" indent="-246360">
                <a:lnSpc>
                  <a:spcPts val="3423"/>
                </a:lnSpc>
                <a:buFont typeface="Arial"/>
                <a:buChar char="•"/>
              </a:pPr>
              <a:r>
                <a:rPr lang="en-US" sz="2282">
                  <a:solidFill>
                    <a:srgbClr val="191919"/>
                  </a:solidFill>
                  <a:latin typeface="210 8비트 R"/>
                </a:rPr>
                <a:t>Sudah terbuat sebuah permainan SOS yang siap dimainkan oleh 2 pemain (PVP dan PVC)</a:t>
              </a:r>
            </a:p>
            <a:p>
              <a:pPr marL="492720" lvl="1" indent="-246360" algn="l">
                <a:lnSpc>
                  <a:spcPts val="3423"/>
                </a:lnSpc>
                <a:buFont typeface="Arial"/>
                <a:buChar char="•"/>
              </a:pPr>
              <a:r>
                <a:rPr lang="en-US" sz="2282">
                  <a:solidFill>
                    <a:srgbClr val="191919"/>
                  </a:solidFill>
                  <a:latin typeface="210 8비트 R"/>
                </a:rPr>
                <a:t>Tersedia 3 pilihan papan: 3x3, 5x5, 7x7</a:t>
              </a:r>
            </a:p>
          </p:txBody>
        </p:sp>
        <p:pic>
          <p:nvPicPr>
            <p:cNvPr id="6" name="Picture 6"/>
            <p:cNvPicPr>
              <a:picLocks noChangeAspect="1"/>
            </p:cNvPicPr>
            <p:nvPr/>
          </p:nvPicPr>
          <p:blipFill>
            <a:blip r:embed="rId2"/>
            <a:srcRect/>
            <a:stretch>
              <a:fillRect/>
            </a:stretch>
          </p:blipFill>
          <p:spPr>
            <a:xfrm>
              <a:off x="544116" y="1385347"/>
              <a:ext cx="1219189" cy="1303075"/>
            </a:xfrm>
            <a:prstGeom prst="rect">
              <a:avLst/>
            </a:prstGeom>
          </p:spPr>
        </p:pic>
      </p:gr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688990"/>
            <a:ext cx="966534" cy="2233586"/>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44944" y="6084107"/>
            <a:ext cx="950289" cy="2233586"/>
          </a:xfrm>
          <a:prstGeom prst="rect">
            <a:avLst/>
          </a:prstGeom>
        </p:spPr>
      </p:pic>
      <p:sp>
        <p:nvSpPr>
          <p:cNvPr id="9" name="TextBox 9"/>
          <p:cNvSpPr txBox="1"/>
          <p:nvPr/>
        </p:nvSpPr>
        <p:spPr>
          <a:xfrm>
            <a:off x="2172346" y="1444660"/>
            <a:ext cx="5971247" cy="2655570"/>
          </a:xfrm>
          <a:prstGeom prst="rect">
            <a:avLst/>
          </a:prstGeom>
        </p:spPr>
        <p:txBody>
          <a:bodyPr lIns="0" tIns="0" rIns="0" bIns="0" rtlCol="0" anchor="t">
            <a:spAutoFit/>
          </a:bodyPr>
          <a:lstStyle/>
          <a:p>
            <a:pPr algn="ctr">
              <a:lnSpc>
                <a:spcPts val="7020"/>
              </a:lnSpc>
            </a:pPr>
            <a:r>
              <a:rPr lang="en-US" sz="5400">
                <a:solidFill>
                  <a:srgbClr val="191919"/>
                </a:solidFill>
                <a:latin typeface="210 8비트 R Bold"/>
              </a:rPr>
              <a:t>Tahap Pengembangan Awal</a:t>
            </a:r>
          </a:p>
        </p:txBody>
      </p:sp>
      <p:sp>
        <p:nvSpPr>
          <p:cNvPr id="10" name="AutoShape 10"/>
          <p:cNvSpPr/>
          <p:nvPr/>
        </p:nvSpPr>
        <p:spPr>
          <a:xfrm>
            <a:off x="1028700" y="4900498"/>
            <a:ext cx="16230600" cy="0"/>
          </a:xfrm>
          <a:prstGeom prst="line">
            <a:avLst/>
          </a:prstGeom>
          <a:ln w="57150" cap="rnd">
            <a:solidFill>
              <a:srgbClr val="191919"/>
            </a:solidFill>
            <a:prstDash val="sysDash"/>
            <a:headEnd type="none" w="sm" len="sm"/>
            <a:tailEnd type="none" w="sm" len="sm"/>
          </a:ln>
        </p:spPr>
      </p:sp>
      <p:sp>
        <p:nvSpPr>
          <p:cNvPr id="11" name="TextBox 11"/>
          <p:cNvSpPr txBox="1"/>
          <p:nvPr/>
        </p:nvSpPr>
        <p:spPr>
          <a:xfrm>
            <a:off x="2172346" y="5839778"/>
            <a:ext cx="5971247" cy="2655570"/>
          </a:xfrm>
          <a:prstGeom prst="rect">
            <a:avLst/>
          </a:prstGeom>
        </p:spPr>
        <p:txBody>
          <a:bodyPr lIns="0" tIns="0" rIns="0" bIns="0" rtlCol="0" anchor="t">
            <a:spAutoFit/>
          </a:bodyPr>
          <a:lstStyle/>
          <a:p>
            <a:pPr algn="ctr">
              <a:lnSpc>
                <a:spcPts val="7020"/>
              </a:lnSpc>
            </a:pPr>
            <a:r>
              <a:rPr lang="en-US" sz="5400">
                <a:solidFill>
                  <a:srgbClr val="191919"/>
                </a:solidFill>
                <a:latin typeface="210 8비트 R Bold"/>
              </a:rPr>
              <a:t>Tahap Pengembangan Akhir</a:t>
            </a:r>
          </a:p>
        </p:txBody>
      </p:sp>
      <p:grpSp>
        <p:nvGrpSpPr>
          <p:cNvPr id="12" name="Group 12"/>
          <p:cNvGrpSpPr/>
          <p:nvPr/>
        </p:nvGrpSpPr>
        <p:grpSpPr>
          <a:xfrm>
            <a:off x="9231261" y="5143500"/>
            <a:ext cx="7377859" cy="4114800"/>
            <a:chOff x="0" y="0"/>
            <a:chExt cx="9837146" cy="5486400"/>
          </a:xfrm>
        </p:grpSpPr>
        <p:grpSp>
          <p:nvGrpSpPr>
            <p:cNvPr id="13" name="Group 13"/>
            <p:cNvGrpSpPr/>
            <p:nvPr/>
          </p:nvGrpSpPr>
          <p:grpSpPr>
            <a:xfrm>
              <a:off x="0" y="0"/>
              <a:ext cx="9837146" cy="5486400"/>
              <a:chOff x="0" y="0"/>
              <a:chExt cx="3472874" cy="1944688"/>
            </a:xfrm>
          </p:grpSpPr>
          <p:sp>
            <p:nvSpPr>
              <p:cNvPr id="14" name="Freeform 14"/>
              <p:cNvSpPr/>
              <p:nvPr/>
            </p:nvSpPr>
            <p:spPr>
              <a:xfrm>
                <a:off x="0" y="0"/>
                <a:ext cx="3472874" cy="1944688"/>
              </a:xfrm>
              <a:custGeom>
                <a:avLst/>
                <a:gdLst/>
                <a:ahLst/>
                <a:cxnLst/>
                <a:rect l="l" t="t" r="r" b="b"/>
                <a:pathLst>
                  <a:path w="3472874" h="1944688">
                    <a:moveTo>
                      <a:pt x="3348414" y="1944688"/>
                    </a:moveTo>
                    <a:lnTo>
                      <a:pt x="124460" y="1944688"/>
                    </a:lnTo>
                    <a:cubicBezTo>
                      <a:pt x="55880" y="1944688"/>
                      <a:pt x="0" y="1888808"/>
                      <a:pt x="0" y="1820228"/>
                    </a:cubicBezTo>
                    <a:lnTo>
                      <a:pt x="0" y="124460"/>
                    </a:lnTo>
                    <a:cubicBezTo>
                      <a:pt x="0" y="55880"/>
                      <a:pt x="55880" y="0"/>
                      <a:pt x="124460" y="0"/>
                    </a:cubicBezTo>
                    <a:lnTo>
                      <a:pt x="3348414" y="0"/>
                    </a:lnTo>
                    <a:cubicBezTo>
                      <a:pt x="3416994" y="0"/>
                      <a:pt x="3472874" y="55880"/>
                      <a:pt x="3472874" y="124460"/>
                    </a:cubicBezTo>
                    <a:lnTo>
                      <a:pt x="3472874" y="1820228"/>
                    </a:lnTo>
                    <a:cubicBezTo>
                      <a:pt x="3472874" y="1888808"/>
                      <a:pt x="3416994" y="1944688"/>
                      <a:pt x="3348414" y="1944688"/>
                    </a:cubicBezTo>
                    <a:close/>
                  </a:path>
                </a:pathLst>
              </a:custGeom>
              <a:solidFill>
                <a:srgbClr val="FFFFFF"/>
              </a:solidFill>
            </p:spPr>
          </p:sp>
        </p:grpSp>
        <p:sp>
          <p:nvSpPr>
            <p:cNvPr id="15" name="TextBox 15"/>
            <p:cNvSpPr txBox="1"/>
            <p:nvPr/>
          </p:nvSpPr>
          <p:spPr>
            <a:xfrm>
              <a:off x="1933367" y="354065"/>
              <a:ext cx="7381234" cy="3864561"/>
            </a:xfrm>
            <a:prstGeom prst="rect">
              <a:avLst/>
            </a:prstGeom>
          </p:spPr>
          <p:txBody>
            <a:bodyPr lIns="0" tIns="0" rIns="0" bIns="0" rtlCol="0" anchor="t">
              <a:spAutoFit/>
            </a:bodyPr>
            <a:lstStyle/>
            <a:p>
              <a:pPr marL="418890" lvl="1" indent="-209445">
                <a:lnSpc>
                  <a:spcPts val="2910"/>
                </a:lnSpc>
                <a:buFont typeface="Arial"/>
                <a:buChar char="•"/>
              </a:pPr>
              <a:r>
                <a:rPr lang="en-US" sz="1940">
                  <a:solidFill>
                    <a:srgbClr val="191919"/>
                  </a:solidFill>
                  <a:latin typeface="210 8비트 R"/>
                </a:rPr>
                <a:t>Perbaikan bug</a:t>
              </a:r>
            </a:p>
            <a:p>
              <a:pPr marL="418890" lvl="1" indent="-209445">
                <a:lnSpc>
                  <a:spcPts val="2910"/>
                </a:lnSpc>
                <a:buFont typeface="Arial"/>
                <a:buChar char="•"/>
              </a:pPr>
              <a:r>
                <a:rPr lang="en-US" sz="1940">
                  <a:solidFill>
                    <a:srgbClr val="191919"/>
                  </a:solidFill>
                  <a:latin typeface="210 8비트 R"/>
                </a:rPr>
                <a:t>Pengembangan UI menjadi lebih enak untuk dilihat dan menggunakan header windows.h</a:t>
              </a:r>
            </a:p>
            <a:p>
              <a:pPr marL="418890" lvl="1" indent="-209445">
                <a:lnSpc>
                  <a:spcPts val="2910"/>
                </a:lnSpc>
                <a:buFont typeface="Arial"/>
                <a:buChar char="•"/>
              </a:pPr>
              <a:r>
                <a:rPr lang="en-US" sz="1940">
                  <a:solidFill>
                    <a:srgbClr val="191919"/>
                  </a:solidFill>
                  <a:latin typeface="210 8비트 R"/>
                </a:rPr>
                <a:t>Penambahan UI saat pemain menang atau kalah</a:t>
              </a:r>
            </a:p>
            <a:p>
              <a:pPr marL="418890" lvl="1" indent="-209445" algn="l">
                <a:lnSpc>
                  <a:spcPts val="2910"/>
                </a:lnSpc>
                <a:buFont typeface="Arial"/>
                <a:buChar char="•"/>
              </a:pPr>
              <a:r>
                <a:rPr lang="en-US" sz="1940">
                  <a:solidFill>
                    <a:srgbClr val="191919"/>
                  </a:solidFill>
                  <a:latin typeface="210 8비트 R"/>
                </a:rPr>
                <a:t>Penambahan kesempatan bermain sebanyak 2 kali</a:t>
              </a:r>
            </a:p>
          </p:txBody>
        </p:sp>
        <p:pic>
          <p:nvPicPr>
            <p:cNvPr id="16" name="Picture 16"/>
            <p:cNvPicPr>
              <a:picLocks noChangeAspect="1"/>
            </p:cNvPicPr>
            <p:nvPr/>
          </p:nvPicPr>
          <p:blipFill>
            <a:blip r:embed="rId2"/>
            <a:srcRect/>
            <a:stretch>
              <a:fillRect/>
            </a:stretch>
          </p:blipFill>
          <p:spPr>
            <a:xfrm>
              <a:off x="462585" y="1906562"/>
              <a:ext cx="1036504" cy="1107820"/>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8229600"/>
          </a:xfrm>
          <a:prstGeom prst="rect">
            <a:avLst/>
          </a:prstGeom>
          <a:solidFill>
            <a:srgbClr val="EFEFEF"/>
          </a:solidFill>
        </p:spPr>
      </p:sp>
      <p:sp>
        <p:nvSpPr>
          <p:cNvPr id="3" name="TextBox 3"/>
          <p:cNvSpPr txBox="1"/>
          <p:nvPr/>
        </p:nvSpPr>
        <p:spPr>
          <a:xfrm>
            <a:off x="2053988" y="1413510"/>
            <a:ext cx="10802584" cy="1344930"/>
          </a:xfrm>
          <a:prstGeom prst="rect">
            <a:avLst/>
          </a:prstGeom>
        </p:spPr>
        <p:txBody>
          <a:bodyPr lIns="0" tIns="0" rIns="0" bIns="0" rtlCol="0" anchor="t">
            <a:spAutoFit/>
          </a:bodyPr>
          <a:lstStyle/>
          <a:p>
            <a:pPr marL="0" lvl="0" indent="0">
              <a:lnSpc>
                <a:spcPts val="10919"/>
              </a:lnSpc>
              <a:spcBef>
                <a:spcPct val="0"/>
              </a:spcBef>
            </a:pPr>
            <a:r>
              <a:rPr lang="en-US" sz="7799">
                <a:solidFill>
                  <a:srgbClr val="141414"/>
                </a:solidFill>
                <a:latin typeface="210 8비트 R"/>
              </a:rPr>
              <a:t>Kontribusi Anggota</a:t>
            </a:r>
          </a:p>
        </p:txBody>
      </p:sp>
      <p:grpSp>
        <p:nvGrpSpPr>
          <p:cNvPr id="4" name="Group 4"/>
          <p:cNvGrpSpPr/>
          <p:nvPr/>
        </p:nvGrpSpPr>
        <p:grpSpPr>
          <a:xfrm rot="-23015">
            <a:off x="2974301" y="2768670"/>
            <a:ext cx="3058932" cy="946197"/>
            <a:chOff x="0" y="0"/>
            <a:chExt cx="4078576" cy="1261596"/>
          </a:xfrm>
        </p:grpSpPr>
        <p:grpSp>
          <p:nvGrpSpPr>
            <p:cNvPr id="5" name="Group 5"/>
            <p:cNvGrpSpPr/>
            <p:nvPr/>
          </p:nvGrpSpPr>
          <p:grpSpPr>
            <a:xfrm>
              <a:off x="0" y="0"/>
              <a:ext cx="4078576" cy="1261596"/>
              <a:chOff x="0" y="0"/>
              <a:chExt cx="3676863" cy="1137337"/>
            </a:xfrm>
          </p:grpSpPr>
          <p:sp>
            <p:nvSpPr>
              <p:cNvPr id="6" name="Freeform 6"/>
              <p:cNvSpPr/>
              <p:nvPr/>
            </p:nvSpPr>
            <p:spPr>
              <a:xfrm>
                <a:off x="0" y="0"/>
                <a:ext cx="3676863" cy="1137337"/>
              </a:xfrm>
              <a:custGeom>
                <a:avLst/>
                <a:gdLst/>
                <a:ahLst/>
                <a:cxnLst/>
                <a:rect l="l" t="t" r="r" b="b"/>
                <a:pathLst>
                  <a:path w="3676863" h="1137337">
                    <a:moveTo>
                      <a:pt x="3552403" y="1137337"/>
                    </a:moveTo>
                    <a:lnTo>
                      <a:pt x="124460" y="1137337"/>
                    </a:lnTo>
                    <a:cubicBezTo>
                      <a:pt x="55880" y="1137337"/>
                      <a:pt x="0" y="1081457"/>
                      <a:pt x="0" y="1012877"/>
                    </a:cubicBezTo>
                    <a:lnTo>
                      <a:pt x="0" y="124460"/>
                    </a:lnTo>
                    <a:cubicBezTo>
                      <a:pt x="0" y="55880"/>
                      <a:pt x="55880" y="0"/>
                      <a:pt x="124460" y="0"/>
                    </a:cubicBezTo>
                    <a:lnTo>
                      <a:pt x="3552403" y="0"/>
                    </a:lnTo>
                    <a:cubicBezTo>
                      <a:pt x="3620983" y="0"/>
                      <a:pt x="3676863" y="55880"/>
                      <a:pt x="3676863" y="124460"/>
                    </a:cubicBezTo>
                    <a:lnTo>
                      <a:pt x="3676863" y="1012877"/>
                    </a:lnTo>
                    <a:cubicBezTo>
                      <a:pt x="3676863" y="1081457"/>
                      <a:pt x="3620983" y="1137337"/>
                      <a:pt x="3552403" y="1137337"/>
                    </a:cubicBezTo>
                    <a:close/>
                  </a:path>
                </a:pathLst>
              </a:custGeom>
              <a:solidFill>
                <a:srgbClr val="CDC2FE"/>
              </a:solidFill>
            </p:spPr>
          </p:sp>
        </p:grpSp>
        <p:sp>
          <p:nvSpPr>
            <p:cNvPr id="7" name="TextBox 7"/>
            <p:cNvSpPr txBox="1"/>
            <p:nvPr/>
          </p:nvSpPr>
          <p:spPr>
            <a:xfrm>
              <a:off x="439740" y="133382"/>
              <a:ext cx="3107386" cy="899583"/>
            </a:xfrm>
            <a:prstGeom prst="rect">
              <a:avLst/>
            </a:prstGeom>
          </p:spPr>
          <p:txBody>
            <a:bodyPr lIns="0" tIns="0" rIns="0" bIns="0" rtlCol="0" anchor="t">
              <a:spAutoFit/>
            </a:bodyPr>
            <a:lstStyle/>
            <a:p>
              <a:pPr marL="0" lvl="1" indent="0" algn="ctr">
                <a:lnSpc>
                  <a:spcPts val="5600"/>
                </a:lnSpc>
                <a:spcBef>
                  <a:spcPct val="0"/>
                </a:spcBef>
              </a:pPr>
              <a:r>
                <a:rPr lang="en-US" sz="4000">
                  <a:solidFill>
                    <a:srgbClr val="141414"/>
                  </a:solidFill>
                  <a:latin typeface="210 8비트 R"/>
                </a:rPr>
                <a:t>Annisa</a:t>
              </a:r>
            </a:p>
          </p:txBody>
        </p:sp>
      </p:grpSp>
      <p:grpSp>
        <p:nvGrpSpPr>
          <p:cNvPr id="8" name="Group 8"/>
          <p:cNvGrpSpPr/>
          <p:nvPr/>
        </p:nvGrpSpPr>
        <p:grpSpPr>
          <a:xfrm rot="-23015">
            <a:off x="7614534" y="2768670"/>
            <a:ext cx="3058932" cy="946197"/>
            <a:chOff x="0" y="0"/>
            <a:chExt cx="4078576" cy="1261596"/>
          </a:xfrm>
        </p:grpSpPr>
        <p:grpSp>
          <p:nvGrpSpPr>
            <p:cNvPr id="9" name="Group 9"/>
            <p:cNvGrpSpPr/>
            <p:nvPr/>
          </p:nvGrpSpPr>
          <p:grpSpPr>
            <a:xfrm>
              <a:off x="0" y="0"/>
              <a:ext cx="4078576" cy="1261596"/>
              <a:chOff x="0" y="0"/>
              <a:chExt cx="3676863" cy="1137337"/>
            </a:xfrm>
          </p:grpSpPr>
          <p:sp>
            <p:nvSpPr>
              <p:cNvPr id="10" name="Freeform 10"/>
              <p:cNvSpPr/>
              <p:nvPr/>
            </p:nvSpPr>
            <p:spPr>
              <a:xfrm>
                <a:off x="0" y="0"/>
                <a:ext cx="3676863" cy="1137337"/>
              </a:xfrm>
              <a:custGeom>
                <a:avLst/>
                <a:gdLst/>
                <a:ahLst/>
                <a:cxnLst/>
                <a:rect l="l" t="t" r="r" b="b"/>
                <a:pathLst>
                  <a:path w="3676863" h="1137337">
                    <a:moveTo>
                      <a:pt x="3552403" y="1137337"/>
                    </a:moveTo>
                    <a:lnTo>
                      <a:pt x="124460" y="1137337"/>
                    </a:lnTo>
                    <a:cubicBezTo>
                      <a:pt x="55880" y="1137337"/>
                      <a:pt x="0" y="1081457"/>
                      <a:pt x="0" y="1012877"/>
                    </a:cubicBezTo>
                    <a:lnTo>
                      <a:pt x="0" y="124460"/>
                    </a:lnTo>
                    <a:cubicBezTo>
                      <a:pt x="0" y="55880"/>
                      <a:pt x="55880" y="0"/>
                      <a:pt x="124460" y="0"/>
                    </a:cubicBezTo>
                    <a:lnTo>
                      <a:pt x="3552403" y="0"/>
                    </a:lnTo>
                    <a:cubicBezTo>
                      <a:pt x="3620983" y="0"/>
                      <a:pt x="3676863" y="55880"/>
                      <a:pt x="3676863" y="124460"/>
                    </a:cubicBezTo>
                    <a:lnTo>
                      <a:pt x="3676863" y="1012877"/>
                    </a:lnTo>
                    <a:cubicBezTo>
                      <a:pt x="3676863" y="1081457"/>
                      <a:pt x="3620983" y="1137337"/>
                      <a:pt x="3552403" y="1137337"/>
                    </a:cubicBezTo>
                    <a:close/>
                  </a:path>
                </a:pathLst>
              </a:custGeom>
              <a:solidFill>
                <a:srgbClr val="76B9F0"/>
              </a:solidFill>
            </p:spPr>
          </p:sp>
        </p:grpSp>
        <p:sp>
          <p:nvSpPr>
            <p:cNvPr id="11" name="TextBox 11"/>
            <p:cNvSpPr txBox="1"/>
            <p:nvPr/>
          </p:nvSpPr>
          <p:spPr>
            <a:xfrm>
              <a:off x="439740" y="133382"/>
              <a:ext cx="3107386" cy="899583"/>
            </a:xfrm>
            <a:prstGeom prst="rect">
              <a:avLst/>
            </a:prstGeom>
          </p:spPr>
          <p:txBody>
            <a:bodyPr lIns="0" tIns="0" rIns="0" bIns="0" rtlCol="0" anchor="t">
              <a:spAutoFit/>
            </a:bodyPr>
            <a:lstStyle/>
            <a:p>
              <a:pPr marL="0" lvl="1" indent="0" algn="ctr">
                <a:lnSpc>
                  <a:spcPts val="5600"/>
                </a:lnSpc>
                <a:spcBef>
                  <a:spcPct val="0"/>
                </a:spcBef>
              </a:pPr>
              <a:r>
                <a:rPr lang="en-US" sz="4000">
                  <a:solidFill>
                    <a:srgbClr val="141414"/>
                  </a:solidFill>
                  <a:latin typeface="210 8비트 R"/>
                </a:rPr>
                <a:t>Reka</a:t>
              </a:r>
            </a:p>
          </p:txBody>
        </p:sp>
      </p:grpSp>
      <p:grpSp>
        <p:nvGrpSpPr>
          <p:cNvPr id="12" name="Group 12"/>
          <p:cNvGrpSpPr/>
          <p:nvPr/>
        </p:nvGrpSpPr>
        <p:grpSpPr>
          <a:xfrm rot="-23015">
            <a:off x="12260026" y="2768670"/>
            <a:ext cx="3058932" cy="946197"/>
            <a:chOff x="0" y="0"/>
            <a:chExt cx="4078576" cy="1261596"/>
          </a:xfrm>
        </p:grpSpPr>
        <p:grpSp>
          <p:nvGrpSpPr>
            <p:cNvPr id="13" name="Group 13"/>
            <p:cNvGrpSpPr/>
            <p:nvPr/>
          </p:nvGrpSpPr>
          <p:grpSpPr>
            <a:xfrm>
              <a:off x="0" y="0"/>
              <a:ext cx="4078576" cy="1261596"/>
              <a:chOff x="0" y="0"/>
              <a:chExt cx="3676863" cy="1137337"/>
            </a:xfrm>
          </p:grpSpPr>
          <p:sp>
            <p:nvSpPr>
              <p:cNvPr id="14" name="Freeform 14"/>
              <p:cNvSpPr/>
              <p:nvPr/>
            </p:nvSpPr>
            <p:spPr>
              <a:xfrm>
                <a:off x="0" y="0"/>
                <a:ext cx="3676863" cy="1137337"/>
              </a:xfrm>
              <a:custGeom>
                <a:avLst/>
                <a:gdLst/>
                <a:ahLst/>
                <a:cxnLst/>
                <a:rect l="l" t="t" r="r" b="b"/>
                <a:pathLst>
                  <a:path w="3676863" h="1137337">
                    <a:moveTo>
                      <a:pt x="3552403" y="1137337"/>
                    </a:moveTo>
                    <a:lnTo>
                      <a:pt x="124460" y="1137337"/>
                    </a:lnTo>
                    <a:cubicBezTo>
                      <a:pt x="55880" y="1137337"/>
                      <a:pt x="0" y="1081457"/>
                      <a:pt x="0" y="1012877"/>
                    </a:cubicBezTo>
                    <a:lnTo>
                      <a:pt x="0" y="124460"/>
                    </a:lnTo>
                    <a:cubicBezTo>
                      <a:pt x="0" y="55880"/>
                      <a:pt x="55880" y="0"/>
                      <a:pt x="124460" y="0"/>
                    </a:cubicBezTo>
                    <a:lnTo>
                      <a:pt x="3552403" y="0"/>
                    </a:lnTo>
                    <a:cubicBezTo>
                      <a:pt x="3620983" y="0"/>
                      <a:pt x="3676863" y="55880"/>
                      <a:pt x="3676863" y="124460"/>
                    </a:cubicBezTo>
                    <a:lnTo>
                      <a:pt x="3676863" y="1012877"/>
                    </a:lnTo>
                    <a:cubicBezTo>
                      <a:pt x="3676863" y="1081457"/>
                      <a:pt x="3620983" y="1137337"/>
                      <a:pt x="3552403" y="1137337"/>
                    </a:cubicBezTo>
                    <a:close/>
                  </a:path>
                </a:pathLst>
              </a:custGeom>
              <a:solidFill>
                <a:srgbClr val="BADCAC"/>
              </a:solidFill>
            </p:spPr>
          </p:sp>
        </p:grpSp>
        <p:sp>
          <p:nvSpPr>
            <p:cNvPr id="15" name="TextBox 15"/>
            <p:cNvSpPr txBox="1"/>
            <p:nvPr/>
          </p:nvSpPr>
          <p:spPr>
            <a:xfrm>
              <a:off x="439740" y="133382"/>
              <a:ext cx="3107386" cy="899583"/>
            </a:xfrm>
            <a:prstGeom prst="rect">
              <a:avLst/>
            </a:prstGeom>
          </p:spPr>
          <p:txBody>
            <a:bodyPr lIns="0" tIns="0" rIns="0" bIns="0" rtlCol="0" anchor="t">
              <a:spAutoFit/>
            </a:bodyPr>
            <a:lstStyle/>
            <a:p>
              <a:pPr marL="0" lvl="1" indent="0" algn="ctr">
                <a:lnSpc>
                  <a:spcPts val="5600"/>
                </a:lnSpc>
                <a:spcBef>
                  <a:spcPct val="0"/>
                </a:spcBef>
              </a:pPr>
              <a:r>
                <a:rPr lang="en-US" sz="4000">
                  <a:solidFill>
                    <a:srgbClr val="141414"/>
                  </a:solidFill>
                  <a:latin typeface="210 8비트 R"/>
                </a:rPr>
                <a:t>Yane</a:t>
              </a:r>
            </a:p>
          </p:txBody>
        </p:sp>
      </p:grpSp>
      <p:grpSp>
        <p:nvGrpSpPr>
          <p:cNvPr id="16" name="Group 16"/>
          <p:cNvGrpSpPr/>
          <p:nvPr/>
        </p:nvGrpSpPr>
        <p:grpSpPr>
          <a:xfrm rot="-23015">
            <a:off x="2386407" y="3866348"/>
            <a:ext cx="4234718" cy="4471055"/>
            <a:chOff x="0" y="0"/>
            <a:chExt cx="5090168" cy="5374247"/>
          </a:xfrm>
        </p:grpSpPr>
        <p:sp>
          <p:nvSpPr>
            <p:cNvPr id="17" name="Freeform 17"/>
            <p:cNvSpPr/>
            <p:nvPr/>
          </p:nvSpPr>
          <p:spPr>
            <a:xfrm>
              <a:off x="0" y="0"/>
              <a:ext cx="5090168" cy="5374247"/>
            </a:xfrm>
            <a:custGeom>
              <a:avLst/>
              <a:gdLst/>
              <a:ahLst/>
              <a:cxnLst/>
              <a:rect l="l" t="t" r="r" b="b"/>
              <a:pathLst>
                <a:path w="5090168" h="5374247">
                  <a:moveTo>
                    <a:pt x="4965708" y="5374247"/>
                  </a:moveTo>
                  <a:lnTo>
                    <a:pt x="124460" y="5374247"/>
                  </a:lnTo>
                  <a:cubicBezTo>
                    <a:pt x="55880" y="5374247"/>
                    <a:pt x="0" y="5318367"/>
                    <a:pt x="0" y="5249787"/>
                  </a:cubicBezTo>
                  <a:lnTo>
                    <a:pt x="0" y="124460"/>
                  </a:lnTo>
                  <a:cubicBezTo>
                    <a:pt x="0" y="55880"/>
                    <a:pt x="55880" y="0"/>
                    <a:pt x="124460" y="0"/>
                  </a:cubicBezTo>
                  <a:lnTo>
                    <a:pt x="4965708" y="0"/>
                  </a:lnTo>
                  <a:cubicBezTo>
                    <a:pt x="5034288" y="0"/>
                    <a:pt x="5090168" y="55880"/>
                    <a:pt x="5090168" y="124460"/>
                  </a:cubicBezTo>
                  <a:lnTo>
                    <a:pt x="5090168" y="5249787"/>
                  </a:lnTo>
                  <a:cubicBezTo>
                    <a:pt x="5090168" y="5318367"/>
                    <a:pt x="5034288" y="5374247"/>
                    <a:pt x="4965708" y="5374247"/>
                  </a:cubicBezTo>
                  <a:close/>
                </a:path>
              </a:pathLst>
            </a:custGeom>
            <a:solidFill>
              <a:srgbClr val="CDC2FE"/>
            </a:solidFill>
          </p:spPr>
        </p:sp>
      </p:grpSp>
      <p:grpSp>
        <p:nvGrpSpPr>
          <p:cNvPr id="18" name="Group 18"/>
          <p:cNvGrpSpPr/>
          <p:nvPr/>
        </p:nvGrpSpPr>
        <p:grpSpPr>
          <a:xfrm rot="-23015">
            <a:off x="7026641" y="3866348"/>
            <a:ext cx="4234718" cy="4471055"/>
            <a:chOff x="0" y="0"/>
            <a:chExt cx="5090168" cy="5374247"/>
          </a:xfrm>
        </p:grpSpPr>
        <p:sp>
          <p:nvSpPr>
            <p:cNvPr id="19" name="Freeform 19"/>
            <p:cNvSpPr/>
            <p:nvPr/>
          </p:nvSpPr>
          <p:spPr>
            <a:xfrm>
              <a:off x="0" y="0"/>
              <a:ext cx="5090168" cy="5374247"/>
            </a:xfrm>
            <a:custGeom>
              <a:avLst/>
              <a:gdLst/>
              <a:ahLst/>
              <a:cxnLst/>
              <a:rect l="l" t="t" r="r" b="b"/>
              <a:pathLst>
                <a:path w="5090168" h="5374247">
                  <a:moveTo>
                    <a:pt x="4965708" y="5374247"/>
                  </a:moveTo>
                  <a:lnTo>
                    <a:pt x="124460" y="5374247"/>
                  </a:lnTo>
                  <a:cubicBezTo>
                    <a:pt x="55880" y="5374247"/>
                    <a:pt x="0" y="5318367"/>
                    <a:pt x="0" y="5249787"/>
                  </a:cubicBezTo>
                  <a:lnTo>
                    <a:pt x="0" y="124460"/>
                  </a:lnTo>
                  <a:cubicBezTo>
                    <a:pt x="0" y="55880"/>
                    <a:pt x="55880" y="0"/>
                    <a:pt x="124460" y="0"/>
                  </a:cubicBezTo>
                  <a:lnTo>
                    <a:pt x="4965708" y="0"/>
                  </a:lnTo>
                  <a:cubicBezTo>
                    <a:pt x="5034288" y="0"/>
                    <a:pt x="5090168" y="55880"/>
                    <a:pt x="5090168" y="124460"/>
                  </a:cubicBezTo>
                  <a:lnTo>
                    <a:pt x="5090168" y="5249787"/>
                  </a:lnTo>
                  <a:cubicBezTo>
                    <a:pt x="5090168" y="5318367"/>
                    <a:pt x="5034288" y="5374247"/>
                    <a:pt x="4965708" y="5374247"/>
                  </a:cubicBezTo>
                  <a:close/>
                </a:path>
              </a:pathLst>
            </a:custGeom>
            <a:solidFill>
              <a:srgbClr val="76B9F0"/>
            </a:solidFill>
          </p:spPr>
        </p:sp>
      </p:grpSp>
      <p:grpSp>
        <p:nvGrpSpPr>
          <p:cNvPr id="20" name="Group 20"/>
          <p:cNvGrpSpPr/>
          <p:nvPr/>
        </p:nvGrpSpPr>
        <p:grpSpPr>
          <a:xfrm rot="-23015">
            <a:off x="11672132" y="3866348"/>
            <a:ext cx="4234718" cy="4471055"/>
            <a:chOff x="0" y="0"/>
            <a:chExt cx="5090168" cy="5374247"/>
          </a:xfrm>
        </p:grpSpPr>
        <p:sp>
          <p:nvSpPr>
            <p:cNvPr id="21" name="Freeform 21"/>
            <p:cNvSpPr/>
            <p:nvPr/>
          </p:nvSpPr>
          <p:spPr>
            <a:xfrm>
              <a:off x="0" y="0"/>
              <a:ext cx="5090168" cy="5374247"/>
            </a:xfrm>
            <a:custGeom>
              <a:avLst/>
              <a:gdLst/>
              <a:ahLst/>
              <a:cxnLst/>
              <a:rect l="l" t="t" r="r" b="b"/>
              <a:pathLst>
                <a:path w="5090168" h="5374247">
                  <a:moveTo>
                    <a:pt x="4965708" y="5374247"/>
                  </a:moveTo>
                  <a:lnTo>
                    <a:pt x="124460" y="5374247"/>
                  </a:lnTo>
                  <a:cubicBezTo>
                    <a:pt x="55880" y="5374247"/>
                    <a:pt x="0" y="5318367"/>
                    <a:pt x="0" y="5249787"/>
                  </a:cubicBezTo>
                  <a:lnTo>
                    <a:pt x="0" y="124460"/>
                  </a:lnTo>
                  <a:cubicBezTo>
                    <a:pt x="0" y="55880"/>
                    <a:pt x="55880" y="0"/>
                    <a:pt x="124460" y="0"/>
                  </a:cubicBezTo>
                  <a:lnTo>
                    <a:pt x="4965708" y="0"/>
                  </a:lnTo>
                  <a:cubicBezTo>
                    <a:pt x="5034288" y="0"/>
                    <a:pt x="5090168" y="55880"/>
                    <a:pt x="5090168" y="124460"/>
                  </a:cubicBezTo>
                  <a:lnTo>
                    <a:pt x="5090168" y="5249787"/>
                  </a:lnTo>
                  <a:cubicBezTo>
                    <a:pt x="5090168" y="5318367"/>
                    <a:pt x="5034288" y="5374247"/>
                    <a:pt x="4965708" y="5374247"/>
                  </a:cubicBezTo>
                  <a:close/>
                </a:path>
              </a:pathLst>
            </a:custGeom>
            <a:solidFill>
              <a:srgbClr val="BADCAC"/>
            </a:solidFill>
          </p:spPr>
        </p:sp>
      </p:grpSp>
      <p:sp>
        <p:nvSpPr>
          <p:cNvPr id="22" name="TextBox 22"/>
          <p:cNvSpPr txBox="1"/>
          <p:nvPr/>
        </p:nvSpPr>
        <p:spPr>
          <a:xfrm>
            <a:off x="2371488" y="3915723"/>
            <a:ext cx="4010557" cy="4352925"/>
          </a:xfrm>
          <a:prstGeom prst="rect">
            <a:avLst/>
          </a:prstGeom>
        </p:spPr>
        <p:txBody>
          <a:bodyPr lIns="0" tIns="0" rIns="0" bIns="0" rtlCol="0" anchor="t">
            <a:spAutoFit/>
          </a:bodyPr>
          <a:lstStyle/>
          <a:p>
            <a:pPr marL="519298" lvl="1" indent="-259649">
              <a:lnSpc>
                <a:spcPts val="2886"/>
              </a:lnSpc>
              <a:buFont typeface="Arial"/>
              <a:buChar char="•"/>
            </a:pPr>
            <a:r>
              <a:rPr lang="en-US" sz="2405">
                <a:solidFill>
                  <a:srgbClr val="010101"/>
                </a:solidFill>
                <a:latin typeface="210 8비트 R"/>
              </a:rPr>
              <a:t>Sprint 1-5: Mengerjakan dengan berbagi tugas dengan anggota lainnya</a:t>
            </a:r>
          </a:p>
          <a:p>
            <a:pPr marL="519298" lvl="1" indent="-259649">
              <a:lnSpc>
                <a:spcPts val="2886"/>
              </a:lnSpc>
              <a:buFont typeface="Arial"/>
              <a:buChar char="•"/>
            </a:pPr>
            <a:r>
              <a:rPr lang="en-US" sz="2405">
                <a:solidFill>
                  <a:srgbClr val="010101"/>
                </a:solidFill>
                <a:latin typeface="210 8비트 R"/>
              </a:rPr>
              <a:t>Pembuatan program: sesuai dengan PJ modul yang terdapat pada tabel</a:t>
            </a:r>
          </a:p>
          <a:p>
            <a:pPr marL="519298" lvl="1" indent="-259649">
              <a:lnSpc>
                <a:spcPts val="2886"/>
              </a:lnSpc>
              <a:buFont typeface="Arial"/>
              <a:buChar char="•"/>
            </a:pPr>
            <a:r>
              <a:rPr lang="en-US" sz="2405">
                <a:solidFill>
                  <a:srgbClr val="010101"/>
                </a:solidFill>
                <a:latin typeface="210 8비트 R"/>
              </a:rPr>
              <a:t>Mengerjakan seluruh power point untuk presentasi</a:t>
            </a:r>
          </a:p>
        </p:txBody>
      </p:sp>
      <p:sp>
        <p:nvSpPr>
          <p:cNvPr id="23" name="TextBox 23"/>
          <p:cNvSpPr txBox="1"/>
          <p:nvPr/>
        </p:nvSpPr>
        <p:spPr>
          <a:xfrm>
            <a:off x="7138722" y="3915723"/>
            <a:ext cx="4010557" cy="4352925"/>
          </a:xfrm>
          <a:prstGeom prst="rect">
            <a:avLst/>
          </a:prstGeom>
        </p:spPr>
        <p:txBody>
          <a:bodyPr lIns="0" tIns="0" rIns="0" bIns="0" rtlCol="0" anchor="t">
            <a:spAutoFit/>
          </a:bodyPr>
          <a:lstStyle/>
          <a:p>
            <a:pPr marL="519298" lvl="1" indent="-259649">
              <a:lnSpc>
                <a:spcPts val="2886"/>
              </a:lnSpc>
              <a:buFont typeface="Arial"/>
              <a:buChar char="•"/>
            </a:pPr>
            <a:r>
              <a:rPr lang="en-US" sz="2405">
                <a:solidFill>
                  <a:srgbClr val="010101"/>
                </a:solidFill>
                <a:latin typeface="210 8비트 R"/>
              </a:rPr>
              <a:t>Sprint 1-5: Mengerjakan dengan berbagi tugas dengan anggota lainnya</a:t>
            </a:r>
          </a:p>
          <a:p>
            <a:pPr marL="519298" lvl="1" indent="-259649">
              <a:lnSpc>
                <a:spcPts val="2886"/>
              </a:lnSpc>
              <a:buFont typeface="Arial"/>
              <a:buChar char="•"/>
            </a:pPr>
            <a:r>
              <a:rPr lang="en-US" sz="2405">
                <a:solidFill>
                  <a:srgbClr val="010101"/>
                </a:solidFill>
                <a:latin typeface="210 8비트 R"/>
              </a:rPr>
              <a:t>Pembuatan program: sesuai dengan PJ modul yang terdapat pada tabel</a:t>
            </a:r>
          </a:p>
          <a:p>
            <a:pPr marL="519298" lvl="1" indent="-259649">
              <a:lnSpc>
                <a:spcPts val="2886"/>
              </a:lnSpc>
              <a:buFont typeface="Arial"/>
              <a:buChar char="•"/>
            </a:pPr>
            <a:r>
              <a:rPr lang="en-US" sz="2405">
                <a:solidFill>
                  <a:srgbClr val="010101"/>
                </a:solidFill>
                <a:latin typeface="210 8비트 R"/>
              </a:rPr>
              <a:t>Mengerjakan laporan akhir bersama Yane</a:t>
            </a:r>
          </a:p>
        </p:txBody>
      </p:sp>
      <p:sp>
        <p:nvSpPr>
          <p:cNvPr id="24" name="TextBox 24"/>
          <p:cNvSpPr txBox="1"/>
          <p:nvPr/>
        </p:nvSpPr>
        <p:spPr>
          <a:xfrm>
            <a:off x="11784213" y="3915723"/>
            <a:ext cx="4010557" cy="4352925"/>
          </a:xfrm>
          <a:prstGeom prst="rect">
            <a:avLst/>
          </a:prstGeom>
        </p:spPr>
        <p:txBody>
          <a:bodyPr lIns="0" tIns="0" rIns="0" bIns="0" rtlCol="0" anchor="t">
            <a:spAutoFit/>
          </a:bodyPr>
          <a:lstStyle/>
          <a:p>
            <a:pPr marL="519298" lvl="1" indent="-259649">
              <a:lnSpc>
                <a:spcPts val="2886"/>
              </a:lnSpc>
              <a:buFont typeface="Arial"/>
              <a:buChar char="•"/>
            </a:pPr>
            <a:r>
              <a:rPr lang="en-US" sz="2405">
                <a:solidFill>
                  <a:srgbClr val="010101"/>
                </a:solidFill>
                <a:latin typeface="210 8비트 R"/>
              </a:rPr>
              <a:t>Sprint 1-5: Mengerjakan dengan berbagi tugas dengan anggota lainnya</a:t>
            </a:r>
          </a:p>
          <a:p>
            <a:pPr marL="519298" lvl="1" indent="-259649">
              <a:lnSpc>
                <a:spcPts val="2886"/>
              </a:lnSpc>
              <a:buFont typeface="Arial"/>
              <a:buChar char="•"/>
            </a:pPr>
            <a:r>
              <a:rPr lang="en-US" sz="2405">
                <a:solidFill>
                  <a:srgbClr val="010101"/>
                </a:solidFill>
                <a:latin typeface="210 8비트 R"/>
              </a:rPr>
              <a:t>Pembuatan program: sesuai dengan PJ modul yang terdapat pada tabel</a:t>
            </a:r>
          </a:p>
          <a:p>
            <a:pPr marL="519298" lvl="1" indent="-259649">
              <a:lnSpc>
                <a:spcPts val="2886"/>
              </a:lnSpc>
              <a:buFont typeface="Arial"/>
              <a:buChar char="•"/>
            </a:pPr>
            <a:r>
              <a:rPr lang="en-US" sz="2405">
                <a:solidFill>
                  <a:srgbClr val="010101"/>
                </a:solidFill>
                <a:latin typeface="210 8비트 R"/>
              </a:rPr>
              <a:t>Mengerjakan laporan akhir bersama Reka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2377" y="2879652"/>
            <a:ext cx="1033138" cy="2263848"/>
          </a:xfrm>
          <a:prstGeom prst="rect">
            <a:avLst/>
          </a:prstGeom>
        </p:spPr>
      </p:pic>
      <p:sp>
        <p:nvSpPr>
          <p:cNvPr id="3" name="TextBox 3"/>
          <p:cNvSpPr txBox="1"/>
          <p:nvPr/>
        </p:nvSpPr>
        <p:spPr>
          <a:xfrm>
            <a:off x="1242978" y="1019175"/>
            <a:ext cx="15802043" cy="1135217"/>
          </a:xfrm>
          <a:prstGeom prst="rect">
            <a:avLst/>
          </a:prstGeom>
        </p:spPr>
        <p:txBody>
          <a:bodyPr lIns="0" tIns="0" rIns="0" bIns="0" rtlCol="0" anchor="t">
            <a:spAutoFit/>
          </a:bodyPr>
          <a:lstStyle/>
          <a:p>
            <a:pPr algn="ctr">
              <a:lnSpc>
                <a:spcPts val="8898"/>
              </a:lnSpc>
            </a:pPr>
            <a:r>
              <a:rPr lang="en-US" sz="7415">
                <a:solidFill>
                  <a:srgbClr val="1E60D1"/>
                </a:solidFill>
                <a:latin typeface="210 8비트 R"/>
              </a:rPr>
              <a:t>LESSON LEARN</a:t>
            </a:r>
          </a:p>
        </p:txBody>
      </p:sp>
      <p:sp>
        <p:nvSpPr>
          <p:cNvPr id="4" name="TextBox 4"/>
          <p:cNvSpPr txBox="1"/>
          <p:nvPr/>
        </p:nvSpPr>
        <p:spPr>
          <a:xfrm>
            <a:off x="8716247" y="3259102"/>
            <a:ext cx="2505780" cy="1466849"/>
          </a:xfrm>
          <a:prstGeom prst="rect">
            <a:avLst/>
          </a:prstGeom>
        </p:spPr>
        <p:txBody>
          <a:bodyPr lIns="0" tIns="0" rIns="0" bIns="0" rtlCol="0" anchor="t">
            <a:spAutoFit/>
          </a:bodyPr>
          <a:lstStyle/>
          <a:p>
            <a:pPr algn="ctr">
              <a:lnSpc>
                <a:spcPts val="5850"/>
              </a:lnSpc>
            </a:pPr>
            <a:r>
              <a:rPr lang="en-US" sz="4500">
                <a:solidFill>
                  <a:srgbClr val="EDECED"/>
                </a:solidFill>
                <a:latin typeface="210 8비트 R Bold"/>
              </a:rPr>
              <a:t>Annisa Dinda</a:t>
            </a:r>
          </a:p>
        </p:txBody>
      </p:sp>
      <p:grpSp>
        <p:nvGrpSpPr>
          <p:cNvPr id="5" name="Group 5"/>
          <p:cNvGrpSpPr/>
          <p:nvPr/>
        </p:nvGrpSpPr>
        <p:grpSpPr>
          <a:xfrm>
            <a:off x="2369093" y="5143500"/>
            <a:ext cx="13549815" cy="3864827"/>
            <a:chOff x="0" y="0"/>
            <a:chExt cx="18066420" cy="5153103"/>
          </a:xfrm>
        </p:grpSpPr>
        <p:grpSp>
          <p:nvGrpSpPr>
            <p:cNvPr id="6" name="Group 6"/>
            <p:cNvGrpSpPr/>
            <p:nvPr/>
          </p:nvGrpSpPr>
          <p:grpSpPr>
            <a:xfrm>
              <a:off x="0" y="0"/>
              <a:ext cx="18066420" cy="5153103"/>
              <a:chOff x="0" y="0"/>
              <a:chExt cx="3472874" cy="994554"/>
            </a:xfrm>
          </p:grpSpPr>
          <p:sp>
            <p:nvSpPr>
              <p:cNvPr id="7" name="Freeform 7"/>
              <p:cNvSpPr/>
              <p:nvPr/>
            </p:nvSpPr>
            <p:spPr>
              <a:xfrm>
                <a:off x="0" y="0"/>
                <a:ext cx="3472874" cy="994554"/>
              </a:xfrm>
              <a:custGeom>
                <a:avLst/>
                <a:gdLst/>
                <a:ahLst/>
                <a:cxnLst/>
                <a:rect l="l" t="t" r="r" b="b"/>
                <a:pathLst>
                  <a:path w="3472874" h="994554">
                    <a:moveTo>
                      <a:pt x="3348414" y="994554"/>
                    </a:moveTo>
                    <a:lnTo>
                      <a:pt x="124460" y="994554"/>
                    </a:lnTo>
                    <a:cubicBezTo>
                      <a:pt x="55880" y="994554"/>
                      <a:pt x="0" y="938674"/>
                      <a:pt x="0" y="870094"/>
                    </a:cubicBezTo>
                    <a:lnTo>
                      <a:pt x="0" y="124460"/>
                    </a:lnTo>
                    <a:cubicBezTo>
                      <a:pt x="0" y="55880"/>
                      <a:pt x="55880" y="0"/>
                      <a:pt x="124460" y="0"/>
                    </a:cubicBezTo>
                    <a:lnTo>
                      <a:pt x="3348414" y="0"/>
                    </a:lnTo>
                    <a:cubicBezTo>
                      <a:pt x="3416994" y="0"/>
                      <a:pt x="3472874" y="55880"/>
                      <a:pt x="3472874" y="124460"/>
                    </a:cubicBezTo>
                    <a:lnTo>
                      <a:pt x="3472874" y="870094"/>
                    </a:lnTo>
                    <a:cubicBezTo>
                      <a:pt x="3472874" y="938674"/>
                      <a:pt x="3416994" y="994554"/>
                      <a:pt x="3348414" y="994554"/>
                    </a:cubicBezTo>
                    <a:close/>
                  </a:path>
                </a:pathLst>
              </a:custGeom>
              <a:solidFill>
                <a:srgbClr val="FFFFFF"/>
              </a:solidFill>
            </p:spPr>
          </p:sp>
        </p:grpSp>
        <p:sp>
          <p:nvSpPr>
            <p:cNvPr id="8" name="TextBox 8"/>
            <p:cNvSpPr txBox="1"/>
            <p:nvPr/>
          </p:nvSpPr>
          <p:spPr>
            <a:xfrm>
              <a:off x="3550727" y="1100241"/>
              <a:ext cx="13556013" cy="810080"/>
            </a:xfrm>
            <a:prstGeom prst="rect">
              <a:avLst/>
            </a:prstGeom>
          </p:spPr>
          <p:txBody>
            <a:bodyPr lIns="0" tIns="0" rIns="0" bIns="0" rtlCol="0" anchor="t">
              <a:spAutoFit/>
            </a:bodyPr>
            <a:lstStyle/>
            <a:p>
              <a:pPr algn="l">
                <a:lnSpc>
                  <a:spcPts val="5344"/>
                </a:lnSpc>
              </a:pPr>
              <a:endParaRPr/>
            </a:p>
          </p:txBody>
        </p:sp>
        <p:pic>
          <p:nvPicPr>
            <p:cNvPr id="9" name="Picture 9"/>
            <p:cNvPicPr>
              <a:picLocks noChangeAspect="1"/>
            </p:cNvPicPr>
            <p:nvPr/>
          </p:nvPicPr>
          <p:blipFill>
            <a:blip r:embed="rId4"/>
            <a:srcRect/>
            <a:stretch>
              <a:fillRect/>
            </a:stretch>
          </p:blipFill>
          <p:spPr>
            <a:xfrm>
              <a:off x="849561" y="790203"/>
              <a:ext cx="1903592" cy="2034567"/>
            </a:xfrm>
            <a:prstGeom prst="rect">
              <a:avLst/>
            </a:prstGeom>
          </p:spPr>
        </p:pic>
      </p:grpSp>
      <p:sp>
        <p:nvSpPr>
          <p:cNvPr id="10" name="TextBox 10"/>
          <p:cNvSpPr txBox="1"/>
          <p:nvPr/>
        </p:nvSpPr>
        <p:spPr>
          <a:xfrm>
            <a:off x="4790712" y="5437614"/>
            <a:ext cx="10356850" cy="3267075"/>
          </a:xfrm>
          <a:prstGeom prst="rect">
            <a:avLst/>
          </a:prstGeom>
        </p:spPr>
        <p:txBody>
          <a:bodyPr lIns="0" tIns="0" rIns="0" bIns="0" rtlCol="0" anchor="t">
            <a:spAutoFit/>
          </a:bodyPr>
          <a:lstStyle/>
          <a:p>
            <a:pPr marL="518163" lvl="1" indent="-259082">
              <a:lnSpc>
                <a:spcPts val="2880"/>
              </a:lnSpc>
              <a:buFont typeface="Arial"/>
              <a:buChar char="•"/>
            </a:pPr>
            <a:r>
              <a:rPr lang="en-US" sz="2400">
                <a:solidFill>
                  <a:srgbClr val="010101"/>
                </a:solidFill>
                <a:latin typeface="210 8비트 R"/>
              </a:rPr>
              <a:t>Banyak mempelajari hal baru mengenai pemrograman khususnya bahasa C karena dengan adanya tugas ini, saya mengeksplorasi bahasa pemrograman ini setiap hari dari web dan youtube</a:t>
            </a:r>
          </a:p>
          <a:p>
            <a:pPr marL="518163" lvl="1" indent="-259082">
              <a:lnSpc>
                <a:spcPts val="2880"/>
              </a:lnSpc>
              <a:buFont typeface="Arial"/>
              <a:buChar char="•"/>
            </a:pPr>
            <a:r>
              <a:rPr lang="en-US" sz="2400">
                <a:solidFill>
                  <a:srgbClr val="010101"/>
                </a:solidFill>
                <a:latin typeface="210 8비트 R"/>
              </a:rPr>
              <a:t>Merasa lebih mudah ketika memecahkan soal pemrograman di moodle karena terbiasa berpikir keras ketika membuat game SOS</a:t>
            </a:r>
          </a:p>
          <a:p>
            <a:pPr marL="518163" lvl="1" indent="-259082">
              <a:lnSpc>
                <a:spcPts val="2880"/>
              </a:lnSpc>
              <a:buFont typeface="Arial"/>
              <a:buChar char="•"/>
            </a:pPr>
            <a:r>
              <a:rPr lang="en-US" sz="2400">
                <a:solidFill>
                  <a:srgbClr val="010101"/>
                </a:solidFill>
                <a:latin typeface="210 8비트 R"/>
              </a:rPr>
              <a:t>Melatih kemampuan untuk bekerja sama dengan tim</a:t>
            </a:r>
          </a:p>
          <a:p>
            <a:pPr marL="518163" lvl="1" indent="-259082">
              <a:lnSpc>
                <a:spcPts val="2880"/>
              </a:lnSpc>
              <a:buFont typeface="Arial"/>
              <a:buChar char="•"/>
            </a:pPr>
            <a:r>
              <a:rPr lang="en-US" sz="2400">
                <a:solidFill>
                  <a:srgbClr val="010101"/>
                </a:solidFill>
                <a:latin typeface="210 8비트 R"/>
              </a:rPr>
              <a:t>Sadar bahwa tidak ada yang tidak bisa jika mau berusaha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224832" y="2903138"/>
            <a:ext cx="969466" cy="2240362"/>
          </a:xfrm>
          <a:prstGeom prst="rect">
            <a:avLst/>
          </a:prstGeom>
        </p:spPr>
      </p:pic>
      <p:sp>
        <p:nvSpPr>
          <p:cNvPr id="3" name="TextBox 3"/>
          <p:cNvSpPr txBox="1"/>
          <p:nvPr/>
        </p:nvSpPr>
        <p:spPr>
          <a:xfrm>
            <a:off x="1242978" y="1019175"/>
            <a:ext cx="15802043" cy="1135217"/>
          </a:xfrm>
          <a:prstGeom prst="rect">
            <a:avLst/>
          </a:prstGeom>
        </p:spPr>
        <p:txBody>
          <a:bodyPr lIns="0" tIns="0" rIns="0" bIns="0" rtlCol="0" anchor="t">
            <a:spAutoFit/>
          </a:bodyPr>
          <a:lstStyle/>
          <a:p>
            <a:pPr algn="ctr">
              <a:lnSpc>
                <a:spcPts val="8898"/>
              </a:lnSpc>
            </a:pPr>
            <a:r>
              <a:rPr lang="en-US" sz="7415">
                <a:solidFill>
                  <a:srgbClr val="1E60D1"/>
                </a:solidFill>
                <a:latin typeface="210 8비트 R"/>
              </a:rPr>
              <a:t>LESSON LEARN</a:t>
            </a:r>
          </a:p>
        </p:txBody>
      </p:sp>
      <p:sp>
        <p:nvSpPr>
          <p:cNvPr id="4" name="TextBox 4"/>
          <p:cNvSpPr txBox="1"/>
          <p:nvPr/>
        </p:nvSpPr>
        <p:spPr>
          <a:xfrm>
            <a:off x="8194298" y="3270845"/>
            <a:ext cx="2505780" cy="1466849"/>
          </a:xfrm>
          <a:prstGeom prst="rect">
            <a:avLst/>
          </a:prstGeom>
        </p:spPr>
        <p:txBody>
          <a:bodyPr lIns="0" tIns="0" rIns="0" bIns="0" rtlCol="0" anchor="t">
            <a:spAutoFit/>
          </a:bodyPr>
          <a:lstStyle/>
          <a:p>
            <a:pPr algn="ctr">
              <a:lnSpc>
                <a:spcPts val="5850"/>
              </a:lnSpc>
            </a:pPr>
            <a:r>
              <a:rPr lang="en-US" sz="4500">
                <a:solidFill>
                  <a:srgbClr val="EDECED"/>
                </a:solidFill>
                <a:latin typeface="210 8비트 R Bold"/>
              </a:rPr>
              <a:t>Reka Briyan</a:t>
            </a:r>
          </a:p>
        </p:txBody>
      </p:sp>
      <p:grpSp>
        <p:nvGrpSpPr>
          <p:cNvPr id="5" name="Group 5"/>
          <p:cNvGrpSpPr/>
          <p:nvPr/>
        </p:nvGrpSpPr>
        <p:grpSpPr>
          <a:xfrm>
            <a:off x="2369093" y="5143500"/>
            <a:ext cx="13549815" cy="3864827"/>
            <a:chOff x="0" y="0"/>
            <a:chExt cx="18066420" cy="5153103"/>
          </a:xfrm>
        </p:grpSpPr>
        <p:grpSp>
          <p:nvGrpSpPr>
            <p:cNvPr id="6" name="Group 6"/>
            <p:cNvGrpSpPr/>
            <p:nvPr/>
          </p:nvGrpSpPr>
          <p:grpSpPr>
            <a:xfrm>
              <a:off x="0" y="0"/>
              <a:ext cx="18066420" cy="5153103"/>
              <a:chOff x="0" y="0"/>
              <a:chExt cx="3472874" cy="994554"/>
            </a:xfrm>
          </p:grpSpPr>
          <p:sp>
            <p:nvSpPr>
              <p:cNvPr id="7" name="Freeform 7"/>
              <p:cNvSpPr/>
              <p:nvPr/>
            </p:nvSpPr>
            <p:spPr>
              <a:xfrm>
                <a:off x="0" y="0"/>
                <a:ext cx="3472874" cy="994554"/>
              </a:xfrm>
              <a:custGeom>
                <a:avLst/>
                <a:gdLst/>
                <a:ahLst/>
                <a:cxnLst/>
                <a:rect l="l" t="t" r="r" b="b"/>
                <a:pathLst>
                  <a:path w="3472874" h="994554">
                    <a:moveTo>
                      <a:pt x="3348414" y="994554"/>
                    </a:moveTo>
                    <a:lnTo>
                      <a:pt x="124460" y="994554"/>
                    </a:lnTo>
                    <a:cubicBezTo>
                      <a:pt x="55880" y="994554"/>
                      <a:pt x="0" y="938674"/>
                      <a:pt x="0" y="870094"/>
                    </a:cubicBezTo>
                    <a:lnTo>
                      <a:pt x="0" y="124460"/>
                    </a:lnTo>
                    <a:cubicBezTo>
                      <a:pt x="0" y="55880"/>
                      <a:pt x="55880" y="0"/>
                      <a:pt x="124460" y="0"/>
                    </a:cubicBezTo>
                    <a:lnTo>
                      <a:pt x="3348414" y="0"/>
                    </a:lnTo>
                    <a:cubicBezTo>
                      <a:pt x="3416994" y="0"/>
                      <a:pt x="3472874" y="55880"/>
                      <a:pt x="3472874" y="124460"/>
                    </a:cubicBezTo>
                    <a:lnTo>
                      <a:pt x="3472874" y="870094"/>
                    </a:lnTo>
                    <a:cubicBezTo>
                      <a:pt x="3472874" y="938674"/>
                      <a:pt x="3416994" y="994554"/>
                      <a:pt x="3348414" y="994554"/>
                    </a:cubicBezTo>
                    <a:close/>
                  </a:path>
                </a:pathLst>
              </a:custGeom>
              <a:solidFill>
                <a:srgbClr val="FFFFFF"/>
              </a:solidFill>
            </p:spPr>
          </p:sp>
        </p:grpSp>
        <p:sp>
          <p:nvSpPr>
            <p:cNvPr id="8" name="TextBox 8"/>
            <p:cNvSpPr txBox="1"/>
            <p:nvPr/>
          </p:nvSpPr>
          <p:spPr>
            <a:xfrm>
              <a:off x="3550727" y="1100241"/>
              <a:ext cx="13556013" cy="810080"/>
            </a:xfrm>
            <a:prstGeom prst="rect">
              <a:avLst/>
            </a:prstGeom>
          </p:spPr>
          <p:txBody>
            <a:bodyPr lIns="0" tIns="0" rIns="0" bIns="0" rtlCol="0" anchor="t">
              <a:spAutoFit/>
            </a:bodyPr>
            <a:lstStyle/>
            <a:p>
              <a:pPr algn="l">
                <a:lnSpc>
                  <a:spcPts val="5344"/>
                </a:lnSpc>
              </a:pPr>
              <a:endParaRPr/>
            </a:p>
          </p:txBody>
        </p:sp>
        <p:pic>
          <p:nvPicPr>
            <p:cNvPr id="9" name="Picture 9"/>
            <p:cNvPicPr>
              <a:picLocks noChangeAspect="1"/>
            </p:cNvPicPr>
            <p:nvPr/>
          </p:nvPicPr>
          <p:blipFill>
            <a:blip r:embed="rId4"/>
            <a:srcRect/>
            <a:stretch>
              <a:fillRect/>
            </a:stretch>
          </p:blipFill>
          <p:spPr>
            <a:xfrm>
              <a:off x="849561" y="790203"/>
              <a:ext cx="1903592" cy="2034567"/>
            </a:xfrm>
            <a:prstGeom prst="rect">
              <a:avLst/>
            </a:prstGeom>
          </p:spPr>
        </p:pic>
      </p:grpSp>
      <p:sp>
        <p:nvSpPr>
          <p:cNvPr id="10" name="TextBox 10"/>
          <p:cNvSpPr txBox="1"/>
          <p:nvPr/>
        </p:nvSpPr>
        <p:spPr>
          <a:xfrm>
            <a:off x="4555477" y="5143500"/>
            <a:ext cx="11129586" cy="3980770"/>
          </a:xfrm>
          <a:prstGeom prst="rect">
            <a:avLst/>
          </a:prstGeom>
        </p:spPr>
        <p:txBody>
          <a:bodyPr lIns="0" tIns="0" rIns="0" bIns="0" rtlCol="0" anchor="t">
            <a:spAutoFit/>
          </a:bodyPr>
          <a:lstStyle/>
          <a:p>
            <a:pPr>
              <a:lnSpc>
                <a:spcPts val="2592"/>
              </a:lnSpc>
            </a:pPr>
            <a:r>
              <a:rPr lang="en-US" sz="2160" dirty="0">
                <a:solidFill>
                  <a:srgbClr val="010101"/>
                </a:solidFill>
                <a:latin typeface="210 8비트 R"/>
              </a:rPr>
              <a:t>- </a:t>
            </a:r>
            <a:r>
              <a:rPr lang="en-US" sz="2160" dirty="0" err="1">
                <a:solidFill>
                  <a:srgbClr val="010101"/>
                </a:solidFill>
                <a:latin typeface="210 8비트 R" panose="020B0604020202020204" charset="-127"/>
                <a:ea typeface="210 8비트 R" panose="020B0604020202020204" charset="-127"/>
              </a:rPr>
              <a:t>Menurut</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saya</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tugas</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besar</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ini</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merupakan</a:t>
            </a:r>
            <a:r>
              <a:rPr lang="en-US" sz="2160" dirty="0">
                <a:solidFill>
                  <a:srgbClr val="010101"/>
                </a:solidFill>
                <a:latin typeface="210 8비트 R" panose="020B0604020202020204" charset="-127"/>
                <a:ea typeface="210 8비트 R" panose="020B0604020202020204" charset="-127"/>
              </a:rPr>
              <a:t> salah </a:t>
            </a:r>
            <a:r>
              <a:rPr lang="en-US" sz="2160" dirty="0" err="1">
                <a:solidFill>
                  <a:srgbClr val="010101"/>
                </a:solidFill>
                <a:latin typeface="210 8비트 R" panose="020B0604020202020204" charset="-127"/>
                <a:ea typeface="210 8비트 R" panose="020B0604020202020204" charset="-127"/>
              </a:rPr>
              <a:t>satu</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cara</a:t>
            </a:r>
            <a:r>
              <a:rPr lang="en-US" sz="2160" dirty="0">
                <a:solidFill>
                  <a:srgbClr val="010101"/>
                </a:solidFill>
                <a:latin typeface="210 8비트 R" panose="020B0604020202020204" charset="-127"/>
                <a:ea typeface="210 8비트 R" panose="020B0604020202020204" charset="-127"/>
              </a:rPr>
              <a:t>  </a:t>
            </a:r>
          </a:p>
          <a:p>
            <a:pPr>
              <a:lnSpc>
                <a:spcPts val="2592"/>
              </a:lnSpc>
            </a:pP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mengembangkan</a:t>
            </a:r>
            <a:r>
              <a:rPr lang="en-US" sz="2160" dirty="0">
                <a:solidFill>
                  <a:srgbClr val="010101"/>
                </a:solidFill>
                <a:latin typeface="210 8비트 R" panose="020B0604020202020204" charset="-127"/>
                <a:ea typeface="210 8비트 R" panose="020B0604020202020204" charset="-127"/>
              </a:rPr>
              <a:t> skill. </a:t>
            </a:r>
            <a:r>
              <a:rPr lang="en-US" sz="2160" dirty="0" err="1">
                <a:solidFill>
                  <a:srgbClr val="010101"/>
                </a:solidFill>
                <a:latin typeface="210 8비트 R" panose="020B0604020202020204" charset="-127"/>
                <a:ea typeface="210 8비트 R" panose="020B0604020202020204" charset="-127"/>
              </a:rPr>
              <a:t>diantaranya</a:t>
            </a:r>
            <a:r>
              <a:rPr lang="en-US" sz="2160" dirty="0">
                <a:solidFill>
                  <a:srgbClr val="010101"/>
                </a:solidFill>
                <a:latin typeface="210 8비트 R" panose="020B0604020202020204" charset="-127"/>
                <a:ea typeface="210 8비트 R" panose="020B0604020202020204" charset="-127"/>
              </a:rPr>
              <a:t> skill </a:t>
            </a:r>
            <a:r>
              <a:rPr lang="en-US" sz="2160" dirty="0" err="1">
                <a:solidFill>
                  <a:srgbClr val="010101"/>
                </a:solidFill>
                <a:latin typeface="210 8비트 R" panose="020B0604020202020204" charset="-127"/>
                <a:ea typeface="210 8비트 R" panose="020B0604020202020204" charset="-127"/>
              </a:rPr>
              <a:t>untuk</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mengatur</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waktu</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memberi</a:t>
            </a:r>
            <a:r>
              <a:rPr lang="en-US" sz="2160" dirty="0">
                <a:solidFill>
                  <a:srgbClr val="010101"/>
                </a:solidFill>
                <a:latin typeface="210 8비트 R" panose="020B0604020202020204" charset="-127"/>
                <a:ea typeface="210 8비트 R" panose="020B0604020202020204" charset="-127"/>
              </a:rPr>
              <a:t> </a:t>
            </a:r>
          </a:p>
          <a:p>
            <a:pPr>
              <a:lnSpc>
                <a:spcPts val="2592"/>
              </a:lnSpc>
            </a:pPr>
            <a:r>
              <a:rPr lang="en-US" sz="2160" dirty="0">
                <a:solidFill>
                  <a:srgbClr val="010101"/>
                </a:solidFill>
                <a:latin typeface="210 8비트 R" panose="020B0604020202020204" charset="-127"/>
                <a:ea typeface="210 8비트 R" panose="020B0604020202020204" charset="-127"/>
              </a:rPr>
              <a:t>   saran </a:t>
            </a:r>
            <a:r>
              <a:rPr lang="en-US" sz="2160" dirty="0" err="1">
                <a:solidFill>
                  <a:srgbClr val="010101"/>
                </a:solidFill>
                <a:latin typeface="210 8비트 R" panose="020B0604020202020204" charset="-127"/>
                <a:ea typeface="210 8비트 R" panose="020B0604020202020204" charset="-127"/>
              </a:rPr>
              <a:t>atau</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menerima</a:t>
            </a:r>
            <a:r>
              <a:rPr lang="en-US" sz="2160" dirty="0">
                <a:solidFill>
                  <a:srgbClr val="010101"/>
                </a:solidFill>
                <a:latin typeface="210 8비트 R" panose="020B0604020202020204" charset="-127"/>
                <a:ea typeface="210 8비트 R" panose="020B0604020202020204" charset="-127"/>
              </a:rPr>
              <a:t> saran </a:t>
            </a:r>
            <a:r>
              <a:rPr lang="en-US" sz="2160" dirty="0" err="1">
                <a:solidFill>
                  <a:srgbClr val="010101"/>
                </a:solidFill>
                <a:latin typeface="210 8비트 R" panose="020B0604020202020204" charset="-127"/>
                <a:ea typeface="210 8비트 R" panose="020B0604020202020204" charset="-127"/>
              </a:rPr>
              <a:t>dari</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teman</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melatih</a:t>
            </a:r>
            <a:r>
              <a:rPr lang="en-US" sz="2160" dirty="0">
                <a:solidFill>
                  <a:srgbClr val="010101"/>
                </a:solidFill>
                <a:latin typeface="210 8비트 R" panose="020B0604020202020204" charset="-127"/>
                <a:ea typeface="210 8비트 R" panose="020B0604020202020204" charset="-127"/>
              </a:rPr>
              <a:t> agar </a:t>
            </a:r>
            <a:r>
              <a:rPr lang="en-US" sz="2160" dirty="0" err="1">
                <a:solidFill>
                  <a:srgbClr val="010101"/>
                </a:solidFill>
                <a:latin typeface="210 8비트 R" panose="020B0604020202020204" charset="-127"/>
                <a:ea typeface="210 8비트 R" panose="020B0604020202020204" charset="-127"/>
              </a:rPr>
              <a:t>terbiasanya</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dalam</a:t>
            </a:r>
            <a:r>
              <a:rPr lang="en-US" sz="2160" dirty="0">
                <a:solidFill>
                  <a:srgbClr val="010101"/>
                </a:solidFill>
                <a:latin typeface="210 8비트 R" panose="020B0604020202020204" charset="-127"/>
                <a:ea typeface="210 8비트 R" panose="020B0604020202020204" charset="-127"/>
              </a:rPr>
              <a:t> </a:t>
            </a:r>
          </a:p>
          <a:p>
            <a:pPr>
              <a:lnSpc>
                <a:spcPts val="2592"/>
              </a:lnSpc>
            </a:pP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menyampaikan</a:t>
            </a:r>
            <a:r>
              <a:rPr lang="en-US" sz="2160" dirty="0">
                <a:solidFill>
                  <a:srgbClr val="010101"/>
                </a:solidFill>
                <a:latin typeface="210 8비트 R" panose="020B0604020202020204" charset="-127"/>
                <a:ea typeface="210 8비트 R" panose="020B0604020202020204" charset="-127"/>
              </a:rPr>
              <a:t> ide-ide, </a:t>
            </a:r>
            <a:r>
              <a:rPr lang="en-US" sz="2160" dirty="0" err="1">
                <a:solidFill>
                  <a:srgbClr val="010101"/>
                </a:solidFill>
                <a:latin typeface="210 8비트 R" panose="020B0604020202020204" charset="-127"/>
                <a:ea typeface="210 8비트 R" panose="020B0604020202020204" charset="-127"/>
              </a:rPr>
              <a:t>bekerja</a:t>
            </a:r>
            <a:r>
              <a:rPr lang="en-US" sz="2160" dirty="0">
                <a:solidFill>
                  <a:srgbClr val="010101"/>
                </a:solidFill>
                <a:latin typeface="210 8비트 R" panose="020B0604020202020204" charset="-127"/>
                <a:ea typeface="210 8비트 R" panose="020B0604020202020204" charset="-127"/>
              </a:rPr>
              <a:t> di </a:t>
            </a:r>
            <a:r>
              <a:rPr lang="en-US" sz="2160" dirty="0" err="1">
                <a:solidFill>
                  <a:srgbClr val="010101"/>
                </a:solidFill>
                <a:latin typeface="210 8비트 R" panose="020B0604020202020204" charset="-127"/>
                <a:ea typeface="210 8비트 R" panose="020B0604020202020204" charset="-127"/>
              </a:rPr>
              <a:t>dalam</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tim</a:t>
            </a:r>
            <a:r>
              <a:rPr lang="en-US" sz="2160" dirty="0">
                <a:solidFill>
                  <a:srgbClr val="010101"/>
                </a:solidFill>
                <a:latin typeface="210 8비트 R" panose="020B0604020202020204" charset="-127"/>
                <a:ea typeface="210 8비트 R" panose="020B0604020202020204" charset="-127"/>
              </a:rPr>
              <a:t> dan </a:t>
            </a:r>
            <a:r>
              <a:rPr lang="en-US" sz="2160" dirty="0" err="1">
                <a:solidFill>
                  <a:srgbClr val="010101"/>
                </a:solidFill>
                <a:latin typeface="210 8비트 R" panose="020B0604020202020204" charset="-127"/>
                <a:ea typeface="210 8비트 R" panose="020B0604020202020204" charset="-127"/>
              </a:rPr>
              <a:t>masih</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banyak</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lagi</a:t>
            </a:r>
            <a:r>
              <a:rPr lang="en-US" sz="2160" dirty="0">
                <a:solidFill>
                  <a:srgbClr val="010101"/>
                </a:solidFill>
                <a:latin typeface="210 8비트 R" panose="020B0604020202020204" charset="-127"/>
                <a:ea typeface="210 8비트 R" panose="020B0604020202020204" charset="-127"/>
              </a:rPr>
              <a:t>.</a:t>
            </a:r>
          </a:p>
          <a:p>
            <a:pPr>
              <a:lnSpc>
                <a:spcPts val="2592"/>
              </a:lnSpc>
            </a:pP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Menurut</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saya</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dengan</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adanya</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tugas</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besar</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ini</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saya</a:t>
            </a:r>
            <a:r>
              <a:rPr lang="en-US" sz="2160" dirty="0">
                <a:solidFill>
                  <a:srgbClr val="010101"/>
                </a:solidFill>
                <a:latin typeface="210 8비트 R" panose="020B0604020202020204" charset="-127"/>
                <a:ea typeface="210 8비트 R" panose="020B0604020202020204" charset="-127"/>
              </a:rPr>
              <a:t> bisa </a:t>
            </a:r>
            <a:r>
              <a:rPr lang="en-US" sz="2160" dirty="0" err="1">
                <a:solidFill>
                  <a:srgbClr val="010101"/>
                </a:solidFill>
                <a:latin typeface="210 8비트 R" panose="020B0604020202020204" charset="-127"/>
                <a:ea typeface="210 8비트 R" panose="020B0604020202020204" charset="-127"/>
              </a:rPr>
              <a:t>lebih</a:t>
            </a:r>
            <a:r>
              <a:rPr lang="en-US" sz="2160" dirty="0">
                <a:solidFill>
                  <a:srgbClr val="010101"/>
                </a:solidFill>
                <a:latin typeface="210 8비트 R" panose="020B0604020202020204" charset="-127"/>
                <a:ea typeface="210 8비트 R" panose="020B0604020202020204" charset="-127"/>
              </a:rPr>
              <a:t> </a:t>
            </a:r>
          </a:p>
          <a:p>
            <a:pPr>
              <a:lnSpc>
                <a:spcPts val="2592"/>
              </a:lnSpc>
            </a:pP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mengekspor</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bahasa</a:t>
            </a:r>
            <a:r>
              <a:rPr lang="en-US" sz="2160" dirty="0">
                <a:solidFill>
                  <a:srgbClr val="010101"/>
                </a:solidFill>
                <a:latin typeface="210 8비트 R" panose="020B0604020202020204" charset="-127"/>
                <a:ea typeface="210 8비트 R" panose="020B0604020202020204" charset="-127"/>
              </a:rPr>
              <a:t> C </a:t>
            </a:r>
            <a:r>
              <a:rPr lang="en-US" sz="2160" dirty="0" err="1">
                <a:solidFill>
                  <a:srgbClr val="010101"/>
                </a:solidFill>
                <a:latin typeface="210 8비트 R" panose="020B0604020202020204" charset="-127"/>
                <a:ea typeface="210 8비트 R" panose="020B0604020202020204" charset="-127"/>
              </a:rPr>
              <a:t>lebih</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luas</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lagi</a:t>
            </a:r>
            <a:r>
              <a:rPr lang="en-US" sz="2160" dirty="0">
                <a:solidFill>
                  <a:srgbClr val="010101"/>
                </a:solidFill>
                <a:latin typeface="210 8비트 R" panose="020B0604020202020204" charset="-127"/>
                <a:ea typeface="210 8비트 R" panose="020B0604020202020204" charset="-127"/>
              </a:rPr>
              <a:t> dan </a:t>
            </a:r>
            <a:r>
              <a:rPr lang="en-US" sz="2160" dirty="0" err="1">
                <a:solidFill>
                  <a:srgbClr val="010101"/>
                </a:solidFill>
                <a:latin typeface="210 8비트 R" panose="020B0604020202020204" charset="-127"/>
                <a:ea typeface="210 8비트 R" panose="020B0604020202020204" charset="-127"/>
              </a:rPr>
              <a:t>diterapkan</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ketika</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ada</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sebuah</a:t>
            </a:r>
            <a:r>
              <a:rPr lang="en-US" sz="2160" dirty="0">
                <a:solidFill>
                  <a:srgbClr val="010101"/>
                </a:solidFill>
                <a:latin typeface="210 8비트 R" panose="020B0604020202020204" charset="-127"/>
                <a:ea typeface="210 8비트 R" panose="020B0604020202020204" charset="-127"/>
              </a:rPr>
              <a:t> </a:t>
            </a:r>
          </a:p>
          <a:p>
            <a:pPr>
              <a:lnSpc>
                <a:spcPts val="2592"/>
              </a:lnSpc>
            </a:pP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kasus</a:t>
            </a:r>
            <a:r>
              <a:rPr lang="en-US" sz="2160" dirty="0">
                <a:solidFill>
                  <a:srgbClr val="010101"/>
                </a:solidFill>
                <a:latin typeface="210 8비트 R" panose="020B0604020202020204" charset="-127"/>
                <a:ea typeface="210 8비트 R" panose="020B0604020202020204" charset="-127"/>
              </a:rPr>
              <a:t>. </a:t>
            </a:r>
          </a:p>
          <a:p>
            <a:pPr>
              <a:lnSpc>
                <a:spcPts val="2592"/>
              </a:lnSpc>
            </a:pP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Menurut</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saya</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tidak</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hanya</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tentang</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akademik</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namun</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dengan</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tugas</a:t>
            </a:r>
            <a:r>
              <a:rPr lang="en-US" sz="2160" dirty="0">
                <a:solidFill>
                  <a:srgbClr val="010101"/>
                </a:solidFill>
                <a:latin typeface="210 8비트 R" panose="020B0604020202020204" charset="-127"/>
                <a:ea typeface="210 8비트 R" panose="020B0604020202020204" charset="-127"/>
              </a:rPr>
              <a:t> </a:t>
            </a:r>
          </a:p>
          <a:p>
            <a:pPr>
              <a:lnSpc>
                <a:spcPts val="2592"/>
              </a:lnSpc>
            </a:pP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besar</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kita</a:t>
            </a:r>
            <a:r>
              <a:rPr lang="en-US" sz="2160" dirty="0">
                <a:solidFill>
                  <a:srgbClr val="010101"/>
                </a:solidFill>
                <a:latin typeface="210 8비트 R" panose="020B0604020202020204" charset="-127"/>
                <a:ea typeface="210 8비트 R" panose="020B0604020202020204" charset="-127"/>
              </a:rPr>
              <a:t> bisa </a:t>
            </a:r>
            <a:r>
              <a:rPr lang="en-US" sz="2160" dirty="0" err="1">
                <a:solidFill>
                  <a:srgbClr val="010101"/>
                </a:solidFill>
                <a:latin typeface="210 8비트 R" panose="020B0604020202020204" charset="-127"/>
                <a:ea typeface="210 8비트 R" panose="020B0604020202020204" charset="-127"/>
              </a:rPr>
              <a:t>lebih</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mengenal</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satu</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sama</a:t>
            </a:r>
            <a:r>
              <a:rPr lang="en-US" sz="2160" dirty="0">
                <a:solidFill>
                  <a:srgbClr val="010101"/>
                </a:solidFill>
                <a:latin typeface="210 8비트 R" panose="020B0604020202020204" charset="-127"/>
                <a:ea typeface="210 8비트 R" panose="020B0604020202020204" charset="-127"/>
              </a:rPr>
              <a:t> lain dan bisa </a:t>
            </a:r>
            <a:r>
              <a:rPr lang="en-US" sz="2160" dirty="0" err="1">
                <a:solidFill>
                  <a:srgbClr val="010101"/>
                </a:solidFill>
                <a:latin typeface="210 8비트 R" panose="020B0604020202020204" charset="-127"/>
                <a:ea typeface="210 8비트 R" panose="020B0604020202020204" charset="-127"/>
              </a:rPr>
              <a:t>terus</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menambah</a:t>
            </a:r>
            <a:r>
              <a:rPr lang="en-US" sz="2160" dirty="0">
                <a:solidFill>
                  <a:srgbClr val="010101"/>
                </a:solidFill>
                <a:latin typeface="210 8비트 R" panose="020B0604020202020204" charset="-127"/>
                <a:ea typeface="210 8비트 R" panose="020B0604020202020204" charset="-127"/>
              </a:rPr>
              <a:t> </a:t>
            </a:r>
          </a:p>
          <a:p>
            <a:pPr>
              <a:lnSpc>
                <a:spcPts val="2592"/>
              </a:lnSpc>
            </a:pP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relasi</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pertemanan</a:t>
            </a:r>
            <a:r>
              <a:rPr lang="en-US" sz="2160" dirty="0">
                <a:solidFill>
                  <a:srgbClr val="010101"/>
                </a:solidFill>
                <a:latin typeface="210 8비트 R" panose="020B0604020202020204" charset="-127"/>
                <a:ea typeface="210 8비트 R" panose="020B0604020202020204" charset="-127"/>
              </a:rPr>
              <a:t>. Serta </a:t>
            </a:r>
            <a:r>
              <a:rPr lang="en-US" sz="2160" dirty="0" err="1">
                <a:solidFill>
                  <a:srgbClr val="010101"/>
                </a:solidFill>
                <a:latin typeface="210 8비트 R" panose="020B0604020202020204" charset="-127"/>
                <a:ea typeface="210 8비트 R" panose="020B0604020202020204" charset="-127"/>
              </a:rPr>
              <a:t>saya</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sangat</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bersyukur</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mendapatkan</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teman</a:t>
            </a:r>
            <a:r>
              <a:rPr lang="en-US" sz="2160" dirty="0">
                <a:solidFill>
                  <a:srgbClr val="010101"/>
                </a:solidFill>
                <a:latin typeface="210 8비트 R" panose="020B0604020202020204" charset="-127"/>
                <a:ea typeface="210 8비트 R" panose="020B0604020202020204" charset="-127"/>
              </a:rPr>
              <a:t> </a:t>
            </a:r>
          </a:p>
          <a:p>
            <a:pPr>
              <a:lnSpc>
                <a:spcPts val="2592"/>
              </a:lnSpc>
            </a:pP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satu</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kelompok</a:t>
            </a:r>
            <a:r>
              <a:rPr lang="en-US" sz="2160" dirty="0">
                <a:solidFill>
                  <a:srgbClr val="010101"/>
                </a:solidFill>
                <a:latin typeface="210 8비트 R" panose="020B0604020202020204" charset="-127"/>
                <a:ea typeface="210 8비트 R" panose="020B0604020202020204" charset="-127"/>
              </a:rPr>
              <a:t> yang </a:t>
            </a:r>
            <a:r>
              <a:rPr lang="en-US" sz="2160" dirty="0" err="1">
                <a:solidFill>
                  <a:srgbClr val="010101"/>
                </a:solidFill>
                <a:latin typeface="210 8비트 R" panose="020B0604020202020204" charset="-127"/>
                <a:ea typeface="210 8비트 R" panose="020B0604020202020204" charset="-127"/>
              </a:rPr>
              <a:t>baik</a:t>
            </a:r>
            <a:r>
              <a:rPr lang="en-US" sz="2160" dirty="0">
                <a:solidFill>
                  <a:srgbClr val="010101"/>
                </a:solidFill>
                <a:latin typeface="210 8비트 R" panose="020B0604020202020204" charset="-127"/>
                <a:ea typeface="210 8비트 R" panose="020B0604020202020204" charset="-127"/>
              </a:rPr>
              <a:t> dan </a:t>
            </a:r>
            <a:r>
              <a:rPr lang="en-US" sz="2160" dirty="0" err="1">
                <a:solidFill>
                  <a:srgbClr val="010101"/>
                </a:solidFill>
                <a:latin typeface="210 8비트 R" panose="020B0604020202020204" charset="-127"/>
                <a:ea typeface="210 8비트 R" panose="020B0604020202020204" charset="-127"/>
              </a:rPr>
              <a:t>saling</a:t>
            </a:r>
            <a:r>
              <a:rPr lang="en-US" sz="2160" dirty="0">
                <a:solidFill>
                  <a:srgbClr val="010101"/>
                </a:solidFill>
                <a:latin typeface="210 8비트 R" panose="020B0604020202020204" charset="-127"/>
                <a:ea typeface="210 8비트 R" panose="020B0604020202020204" charset="-127"/>
              </a:rPr>
              <a:t> </a:t>
            </a:r>
            <a:r>
              <a:rPr lang="en-US" sz="2160" dirty="0" err="1">
                <a:solidFill>
                  <a:srgbClr val="010101"/>
                </a:solidFill>
                <a:latin typeface="210 8비트 R" panose="020B0604020202020204" charset="-127"/>
                <a:ea typeface="210 8비트 R" panose="020B0604020202020204" charset="-127"/>
              </a:rPr>
              <a:t>mengerti</a:t>
            </a:r>
            <a:r>
              <a:rPr lang="en-US" sz="2160" dirty="0">
                <a:solidFill>
                  <a:srgbClr val="010101"/>
                </a:solidFill>
                <a:latin typeface="210 8비트 R" panose="020B0604020202020204" charset="-127"/>
                <a:ea typeface="210 8비트 R" panose="020B0604020202020204" charset="-127"/>
              </a:rPr>
              <a:t>.</a:t>
            </a:r>
          </a:p>
          <a:p>
            <a:pPr>
              <a:lnSpc>
                <a:spcPts val="2592"/>
              </a:lnSpc>
              <a:spcBef>
                <a:spcPct val="0"/>
              </a:spcBef>
            </a:pPr>
            <a:endParaRPr lang="en-US" sz="2160" dirty="0">
              <a:solidFill>
                <a:srgbClr val="010101"/>
              </a:solidFill>
              <a:latin typeface="Arim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99997" y="2848891"/>
            <a:ext cx="807347" cy="2055746"/>
          </a:xfrm>
          <a:prstGeom prst="rect">
            <a:avLst/>
          </a:prstGeom>
        </p:spPr>
      </p:pic>
      <p:sp>
        <p:nvSpPr>
          <p:cNvPr id="3" name="TextBox 3"/>
          <p:cNvSpPr txBox="1"/>
          <p:nvPr/>
        </p:nvSpPr>
        <p:spPr>
          <a:xfrm>
            <a:off x="1242978" y="1019175"/>
            <a:ext cx="15802043" cy="1135217"/>
          </a:xfrm>
          <a:prstGeom prst="rect">
            <a:avLst/>
          </a:prstGeom>
        </p:spPr>
        <p:txBody>
          <a:bodyPr lIns="0" tIns="0" rIns="0" bIns="0" rtlCol="0" anchor="t">
            <a:spAutoFit/>
          </a:bodyPr>
          <a:lstStyle/>
          <a:p>
            <a:pPr algn="ctr">
              <a:lnSpc>
                <a:spcPts val="8898"/>
              </a:lnSpc>
            </a:pPr>
            <a:r>
              <a:rPr lang="en-US" sz="7415">
                <a:solidFill>
                  <a:srgbClr val="1E60D1"/>
                </a:solidFill>
                <a:latin typeface="210 8비트 R"/>
              </a:rPr>
              <a:t>LESSON LEARN </a:t>
            </a:r>
          </a:p>
        </p:txBody>
      </p:sp>
      <p:sp>
        <p:nvSpPr>
          <p:cNvPr id="4" name="TextBox 4"/>
          <p:cNvSpPr txBox="1"/>
          <p:nvPr/>
        </p:nvSpPr>
        <p:spPr>
          <a:xfrm>
            <a:off x="8271747" y="3124289"/>
            <a:ext cx="2505780" cy="1466849"/>
          </a:xfrm>
          <a:prstGeom prst="rect">
            <a:avLst/>
          </a:prstGeom>
        </p:spPr>
        <p:txBody>
          <a:bodyPr lIns="0" tIns="0" rIns="0" bIns="0" rtlCol="0" anchor="t">
            <a:spAutoFit/>
          </a:bodyPr>
          <a:lstStyle/>
          <a:p>
            <a:pPr algn="ctr">
              <a:lnSpc>
                <a:spcPts val="5850"/>
              </a:lnSpc>
            </a:pPr>
            <a:r>
              <a:rPr lang="en-US" sz="4500">
                <a:solidFill>
                  <a:srgbClr val="EDECED"/>
                </a:solidFill>
                <a:latin typeface="210 8비트 R Bold"/>
              </a:rPr>
              <a:t>Yane Pradita</a:t>
            </a:r>
          </a:p>
        </p:txBody>
      </p:sp>
      <p:grpSp>
        <p:nvGrpSpPr>
          <p:cNvPr id="5" name="Group 5"/>
          <p:cNvGrpSpPr/>
          <p:nvPr/>
        </p:nvGrpSpPr>
        <p:grpSpPr>
          <a:xfrm>
            <a:off x="2369093" y="5143500"/>
            <a:ext cx="13549815" cy="3864827"/>
            <a:chOff x="0" y="0"/>
            <a:chExt cx="18066420" cy="5153103"/>
          </a:xfrm>
        </p:grpSpPr>
        <p:grpSp>
          <p:nvGrpSpPr>
            <p:cNvPr id="6" name="Group 6"/>
            <p:cNvGrpSpPr/>
            <p:nvPr/>
          </p:nvGrpSpPr>
          <p:grpSpPr>
            <a:xfrm>
              <a:off x="0" y="0"/>
              <a:ext cx="18066420" cy="5153103"/>
              <a:chOff x="0" y="0"/>
              <a:chExt cx="3472874" cy="994554"/>
            </a:xfrm>
          </p:grpSpPr>
          <p:sp>
            <p:nvSpPr>
              <p:cNvPr id="7" name="Freeform 7"/>
              <p:cNvSpPr/>
              <p:nvPr/>
            </p:nvSpPr>
            <p:spPr>
              <a:xfrm>
                <a:off x="0" y="0"/>
                <a:ext cx="3472874" cy="994554"/>
              </a:xfrm>
              <a:custGeom>
                <a:avLst/>
                <a:gdLst/>
                <a:ahLst/>
                <a:cxnLst/>
                <a:rect l="l" t="t" r="r" b="b"/>
                <a:pathLst>
                  <a:path w="3472874" h="994554">
                    <a:moveTo>
                      <a:pt x="3348414" y="994554"/>
                    </a:moveTo>
                    <a:lnTo>
                      <a:pt x="124460" y="994554"/>
                    </a:lnTo>
                    <a:cubicBezTo>
                      <a:pt x="55880" y="994554"/>
                      <a:pt x="0" y="938674"/>
                      <a:pt x="0" y="870094"/>
                    </a:cubicBezTo>
                    <a:lnTo>
                      <a:pt x="0" y="124460"/>
                    </a:lnTo>
                    <a:cubicBezTo>
                      <a:pt x="0" y="55880"/>
                      <a:pt x="55880" y="0"/>
                      <a:pt x="124460" y="0"/>
                    </a:cubicBezTo>
                    <a:lnTo>
                      <a:pt x="3348414" y="0"/>
                    </a:lnTo>
                    <a:cubicBezTo>
                      <a:pt x="3416994" y="0"/>
                      <a:pt x="3472874" y="55880"/>
                      <a:pt x="3472874" y="124460"/>
                    </a:cubicBezTo>
                    <a:lnTo>
                      <a:pt x="3472874" y="870094"/>
                    </a:lnTo>
                    <a:cubicBezTo>
                      <a:pt x="3472874" y="938674"/>
                      <a:pt x="3416994" y="994554"/>
                      <a:pt x="3348414" y="994554"/>
                    </a:cubicBezTo>
                    <a:close/>
                  </a:path>
                </a:pathLst>
              </a:custGeom>
              <a:solidFill>
                <a:srgbClr val="FFFFFF"/>
              </a:solidFill>
            </p:spPr>
          </p:sp>
        </p:grpSp>
        <p:sp>
          <p:nvSpPr>
            <p:cNvPr id="8" name="TextBox 8"/>
            <p:cNvSpPr txBox="1"/>
            <p:nvPr/>
          </p:nvSpPr>
          <p:spPr>
            <a:xfrm>
              <a:off x="3550727" y="1100241"/>
              <a:ext cx="13556013" cy="810080"/>
            </a:xfrm>
            <a:prstGeom prst="rect">
              <a:avLst/>
            </a:prstGeom>
          </p:spPr>
          <p:txBody>
            <a:bodyPr lIns="0" tIns="0" rIns="0" bIns="0" rtlCol="0" anchor="t">
              <a:spAutoFit/>
            </a:bodyPr>
            <a:lstStyle/>
            <a:p>
              <a:pPr algn="l">
                <a:lnSpc>
                  <a:spcPts val="5344"/>
                </a:lnSpc>
              </a:pPr>
              <a:endParaRPr/>
            </a:p>
          </p:txBody>
        </p:sp>
        <p:pic>
          <p:nvPicPr>
            <p:cNvPr id="9" name="Picture 9"/>
            <p:cNvPicPr>
              <a:picLocks noChangeAspect="1"/>
            </p:cNvPicPr>
            <p:nvPr/>
          </p:nvPicPr>
          <p:blipFill>
            <a:blip r:embed="rId4"/>
            <a:srcRect/>
            <a:stretch>
              <a:fillRect/>
            </a:stretch>
          </p:blipFill>
          <p:spPr>
            <a:xfrm>
              <a:off x="849561" y="790203"/>
              <a:ext cx="1903592" cy="2034567"/>
            </a:xfrm>
            <a:prstGeom prst="rect">
              <a:avLst/>
            </a:prstGeom>
          </p:spPr>
        </p:pic>
      </p:grpSp>
      <p:sp>
        <p:nvSpPr>
          <p:cNvPr id="10" name="TextBox 10"/>
          <p:cNvSpPr txBox="1"/>
          <p:nvPr/>
        </p:nvSpPr>
        <p:spPr>
          <a:xfrm>
            <a:off x="4718268" y="5331677"/>
            <a:ext cx="10356850" cy="3676650"/>
          </a:xfrm>
          <a:prstGeom prst="rect">
            <a:avLst/>
          </a:prstGeom>
        </p:spPr>
        <p:txBody>
          <a:bodyPr lIns="0" tIns="0" rIns="0" bIns="0" rtlCol="0" anchor="t">
            <a:spAutoFit/>
          </a:bodyPr>
          <a:lstStyle/>
          <a:p>
            <a:pPr algn="ctr">
              <a:lnSpc>
                <a:spcPts val="3600"/>
              </a:lnSpc>
              <a:spcBef>
                <a:spcPct val="0"/>
              </a:spcBef>
            </a:pPr>
            <a:r>
              <a:rPr lang="en-US" sz="3000">
                <a:solidFill>
                  <a:srgbClr val="010101"/>
                </a:solidFill>
                <a:latin typeface="210 8비트 R"/>
              </a:rPr>
              <a:t>Pembelajaran yang diperoleh dari pengerjaan permainan SOS adalah, saya dapat memahami pentingnya membuat rancangan program sebelum ke tahap implementasi, pentingnya kekompakan dan kerjasama dalam tim, dapat mengeksplor lebih tentang bahasa C, dan penting nya manajemen waktu di tengah banyak tugas  pelajaran lain.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614" b="38697"/>
          <a:stretch>
            <a:fillRect/>
          </a:stretch>
        </p:blipFill>
        <p:spPr>
          <a:xfrm>
            <a:off x="0" y="0"/>
            <a:ext cx="18288000" cy="10287000"/>
          </a:xfrm>
          <a:prstGeom prst="rect">
            <a:avLst/>
          </a:prstGeom>
        </p:spPr>
      </p:pic>
      <p:grpSp>
        <p:nvGrpSpPr>
          <p:cNvPr id="3" name="Group 3"/>
          <p:cNvGrpSpPr/>
          <p:nvPr/>
        </p:nvGrpSpPr>
        <p:grpSpPr>
          <a:xfrm>
            <a:off x="0" y="0"/>
            <a:ext cx="4572000" cy="3429000"/>
            <a:chOff x="0" y="0"/>
            <a:chExt cx="6096000" cy="4572000"/>
          </a:xfrm>
        </p:grpSpPr>
        <p:sp>
          <p:nvSpPr>
            <p:cNvPr id="4" name="AutoShape 4"/>
            <p:cNvSpPr/>
            <p:nvPr/>
          </p:nvSpPr>
          <p:spPr>
            <a:xfrm>
              <a:off x="0" y="0"/>
              <a:ext cx="6096000" cy="4572000"/>
            </a:xfrm>
            <a:prstGeom prst="rect">
              <a:avLst/>
            </a:prstGeom>
            <a:solidFill>
              <a:srgbClr val="FCBDAC"/>
            </a:solidFill>
          </p:spPr>
        </p:sp>
        <p:sp>
          <p:nvSpPr>
            <p:cNvPr id="5" name="TextBox 5"/>
            <p:cNvSpPr txBox="1"/>
            <p:nvPr/>
          </p:nvSpPr>
          <p:spPr>
            <a:xfrm>
              <a:off x="899815" y="1350433"/>
              <a:ext cx="4296370" cy="1947333"/>
            </a:xfrm>
            <a:prstGeom prst="rect">
              <a:avLst/>
            </a:prstGeom>
          </p:spPr>
          <p:txBody>
            <a:bodyPr lIns="0" tIns="0" rIns="0" bIns="0" rtlCol="0" anchor="t">
              <a:spAutoFit/>
            </a:bodyPr>
            <a:lstStyle/>
            <a:p>
              <a:pPr marL="0" lvl="0" indent="0" algn="ctr">
                <a:lnSpc>
                  <a:spcPts val="11000"/>
                </a:lnSpc>
                <a:spcBef>
                  <a:spcPct val="0"/>
                </a:spcBef>
              </a:pPr>
              <a:endParaRPr/>
            </a:p>
          </p:txBody>
        </p:sp>
      </p:grpSp>
      <p:sp>
        <p:nvSpPr>
          <p:cNvPr id="6" name="AutoShape 6"/>
          <p:cNvSpPr/>
          <p:nvPr/>
        </p:nvSpPr>
        <p:spPr>
          <a:xfrm>
            <a:off x="0" y="3429000"/>
            <a:ext cx="4572000" cy="3429000"/>
          </a:xfrm>
          <a:prstGeom prst="rect">
            <a:avLst/>
          </a:prstGeom>
          <a:solidFill>
            <a:srgbClr val="FFDE59"/>
          </a:solidFill>
        </p:spPr>
      </p:sp>
      <p:sp>
        <p:nvSpPr>
          <p:cNvPr id="7" name="AutoShape 7"/>
          <p:cNvSpPr/>
          <p:nvPr/>
        </p:nvSpPr>
        <p:spPr>
          <a:xfrm>
            <a:off x="0" y="6858000"/>
            <a:ext cx="4572000" cy="3429000"/>
          </a:xfrm>
          <a:prstGeom prst="rect">
            <a:avLst/>
          </a:prstGeom>
          <a:solidFill>
            <a:srgbClr val="BEEA94"/>
          </a:solidFill>
        </p:spPr>
      </p:sp>
      <p:sp>
        <p:nvSpPr>
          <p:cNvPr id="8" name="AutoShape 8"/>
          <p:cNvSpPr/>
          <p:nvPr/>
        </p:nvSpPr>
        <p:spPr>
          <a:xfrm>
            <a:off x="4572000" y="0"/>
            <a:ext cx="4572000" cy="3429000"/>
          </a:xfrm>
          <a:prstGeom prst="rect">
            <a:avLst/>
          </a:prstGeom>
          <a:solidFill>
            <a:srgbClr val="FFDE59"/>
          </a:solidFill>
        </p:spPr>
      </p:sp>
      <p:sp>
        <p:nvSpPr>
          <p:cNvPr id="9" name="AutoShape 9"/>
          <p:cNvSpPr/>
          <p:nvPr/>
        </p:nvSpPr>
        <p:spPr>
          <a:xfrm>
            <a:off x="4572000" y="3429000"/>
            <a:ext cx="4572000" cy="3429000"/>
          </a:xfrm>
          <a:prstGeom prst="rect">
            <a:avLst/>
          </a:prstGeom>
          <a:solidFill>
            <a:srgbClr val="FCBDAC"/>
          </a:solidFill>
        </p:spPr>
      </p:sp>
      <p:sp>
        <p:nvSpPr>
          <p:cNvPr id="10" name="AutoShape 10"/>
          <p:cNvSpPr/>
          <p:nvPr/>
        </p:nvSpPr>
        <p:spPr>
          <a:xfrm>
            <a:off x="4572000" y="6858000"/>
            <a:ext cx="4572000" cy="3429000"/>
          </a:xfrm>
          <a:prstGeom prst="rect">
            <a:avLst/>
          </a:prstGeom>
          <a:solidFill>
            <a:srgbClr val="5CE1E6"/>
          </a:solidFill>
        </p:spPr>
      </p:sp>
      <p:sp>
        <p:nvSpPr>
          <p:cNvPr id="11" name="AutoShape 11"/>
          <p:cNvSpPr/>
          <p:nvPr/>
        </p:nvSpPr>
        <p:spPr>
          <a:xfrm>
            <a:off x="9144000" y="0"/>
            <a:ext cx="4572000" cy="3429000"/>
          </a:xfrm>
          <a:prstGeom prst="rect">
            <a:avLst/>
          </a:prstGeom>
          <a:solidFill>
            <a:srgbClr val="BEEA94"/>
          </a:solidFill>
        </p:spPr>
      </p:sp>
      <p:sp>
        <p:nvSpPr>
          <p:cNvPr id="12" name="AutoShape 12"/>
          <p:cNvSpPr/>
          <p:nvPr/>
        </p:nvSpPr>
        <p:spPr>
          <a:xfrm>
            <a:off x="9144000" y="6858000"/>
            <a:ext cx="4572000" cy="3429000"/>
          </a:xfrm>
          <a:prstGeom prst="rect">
            <a:avLst/>
          </a:prstGeom>
          <a:solidFill>
            <a:srgbClr val="FCBDAC"/>
          </a:solidFill>
        </p:spPr>
      </p:sp>
      <p:sp>
        <p:nvSpPr>
          <p:cNvPr id="13" name="AutoShape 13"/>
          <p:cNvSpPr/>
          <p:nvPr/>
        </p:nvSpPr>
        <p:spPr>
          <a:xfrm>
            <a:off x="13716000" y="0"/>
            <a:ext cx="4572000" cy="3429000"/>
          </a:xfrm>
          <a:prstGeom prst="rect">
            <a:avLst/>
          </a:prstGeom>
          <a:solidFill>
            <a:srgbClr val="5CE1E6"/>
          </a:solidFill>
        </p:spPr>
      </p:sp>
      <p:sp>
        <p:nvSpPr>
          <p:cNvPr id="14" name="AutoShape 14"/>
          <p:cNvSpPr/>
          <p:nvPr/>
        </p:nvSpPr>
        <p:spPr>
          <a:xfrm>
            <a:off x="13716000" y="3429000"/>
            <a:ext cx="4572000" cy="3429000"/>
          </a:xfrm>
          <a:prstGeom prst="rect">
            <a:avLst/>
          </a:prstGeom>
          <a:solidFill>
            <a:srgbClr val="BEEA94"/>
          </a:solidFill>
        </p:spPr>
      </p:sp>
      <p:sp>
        <p:nvSpPr>
          <p:cNvPr id="15" name="AutoShape 15"/>
          <p:cNvSpPr/>
          <p:nvPr/>
        </p:nvSpPr>
        <p:spPr>
          <a:xfrm>
            <a:off x="13716000" y="6858000"/>
            <a:ext cx="4572000" cy="3429000"/>
          </a:xfrm>
          <a:prstGeom prst="rect">
            <a:avLst/>
          </a:prstGeom>
          <a:solidFill>
            <a:srgbClr val="FFDE59"/>
          </a:solidFill>
        </p:spPr>
      </p:sp>
      <p:sp>
        <p:nvSpPr>
          <p:cNvPr id="16" name="AutoShape 16"/>
          <p:cNvSpPr/>
          <p:nvPr/>
        </p:nvSpPr>
        <p:spPr>
          <a:xfrm>
            <a:off x="9144000" y="3429000"/>
            <a:ext cx="4572000" cy="3429000"/>
          </a:xfrm>
          <a:prstGeom prst="rect">
            <a:avLst/>
          </a:prstGeom>
          <a:solidFill>
            <a:srgbClr val="5CE1E6"/>
          </a:solidFill>
        </p:spPr>
      </p:sp>
      <p:sp>
        <p:nvSpPr>
          <p:cNvPr id="17" name="TextBox 17"/>
          <p:cNvSpPr txBox="1"/>
          <p:nvPr/>
        </p:nvSpPr>
        <p:spPr>
          <a:xfrm>
            <a:off x="1028700" y="2624248"/>
            <a:ext cx="8466733" cy="5038504"/>
          </a:xfrm>
          <a:prstGeom prst="rect">
            <a:avLst/>
          </a:prstGeom>
        </p:spPr>
        <p:txBody>
          <a:bodyPr lIns="0" tIns="0" rIns="0" bIns="0" rtlCol="0" anchor="t">
            <a:spAutoFit/>
          </a:bodyPr>
          <a:lstStyle/>
          <a:p>
            <a:pPr algn="ctr">
              <a:lnSpc>
                <a:spcPts val="13276"/>
              </a:lnSpc>
            </a:pPr>
            <a:r>
              <a:rPr lang="en-US" sz="11063">
                <a:solidFill>
                  <a:srgbClr val="010101"/>
                </a:solidFill>
                <a:latin typeface="210 8비트 R Bold"/>
              </a:rPr>
              <a:t>01 DESKRIPSI APLIKASI</a:t>
            </a:r>
          </a:p>
        </p:txBody>
      </p:sp>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9062" y="2788259"/>
            <a:ext cx="2073875" cy="487449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2754106" y="2899352"/>
            <a:ext cx="12779788" cy="3825167"/>
            <a:chOff x="0" y="0"/>
            <a:chExt cx="17039718" cy="5100222"/>
          </a:xfrm>
        </p:grpSpPr>
        <p:sp>
          <p:nvSpPr>
            <p:cNvPr id="3" name="TextBox 3"/>
            <p:cNvSpPr txBox="1"/>
            <p:nvPr/>
          </p:nvSpPr>
          <p:spPr>
            <a:xfrm>
              <a:off x="0" y="-9525"/>
              <a:ext cx="17039718" cy="3895725"/>
            </a:xfrm>
            <a:prstGeom prst="rect">
              <a:avLst/>
            </a:prstGeom>
          </p:spPr>
          <p:txBody>
            <a:bodyPr lIns="0" tIns="0" rIns="0" bIns="0" rtlCol="0" anchor="t">
              <a:spAutoFit/>
            </a:bodyPr>
            <a:lstStyle/>
            <a:p>
              <a:pPr algn="ctr">
                <a:lnSpc>
                  <a:spcPts val="11519"/>
                </a:lnSpc>
              </a:pPr>
              <a:r>
                <a:rPr lang="en-US" sz="9600">
                  <a:solidFill>
                    <a:srgbClr val="4889F8"/>
                  </a:solidFill>
                  <a:latin typeface="210 8비트 R Bold"/>
                </a:rPr>
                <a:t>THANK'S FOR YOUR ATTENTION!</a:t>
              </a:r>
            </a:p>
          </p:txBody>
        </p:sp>
        <p:sp>
          <p:nvSpPr>
            <p:cNvPr id="4" name="TextBox 4"/>
            <p:cNvSpPr txBox="1"/>
            <p:nvPr/>
          </p:nvSpPr>
          <p:spPr>
            <a:xfrm>
              <a:off x="3670844" y="4577829"/>
              <a:ext cx="9698030" cy="522393"/>
            </a:xfrm>
            <a:prstGeom prst="rect">
              <a:avLst/>
            </a:prstGeom>
          </p:spPr>
          <p:txBody>
            <a:bodyPr lIns="0" tIns="0" rIns="0" bIns="0" rtlCol="0" anchor="t">
              <a:spAutoFit/>
            </a:bodyPr>
            <a:lstStyle/>
            <a:p>
              <a:pPr algn="ctr">
                <a:lnSpc>
                  <a:spcPts val="3120"/>
                </a:lnSpc>
              </a:pPr>
              <a:r>
                <a:rPr lang="en-US" sz="2400" spc="283">
                  <a:solidFill>
                    <a:srgbClr val="FFFFFF"/>
                  </a:solidFill>
                  <a:latin typeface="210 8비트 R Bold"/>
                </a:rPr>
                <a:t>PLAY AGAIN?</a:t>
              </a: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1480" y="7693985"/>
            <a:ext cx="386090" cy="349587"/>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21149" y="853907"/>
            <a:ext cx="386090" cy="34958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08842" y="4848780"/>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583877" y="1492623"/>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1480" y="2896177"/>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82648" y="7205056"/>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66255" y="2896177"/>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533894" y="679113"/>
            <a:ext cx="386090" cy="3495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5265318"/>
            <a:ext cx="386090" cy="349587"/>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59460" y="9335872"/>
            <a:ext cx="386090" cy="349587"/>
          </a:xfrm>
          <a:prstGeom prst="rect">
            <a:avLst/>
          </a:prstGeom>
        </p:spPr>
      </p:pic>
      <p:grpSp>
        <p:nvGrpSpPr>
          <p:cNvPr id="17" name="Group 17"/>
          <p:cNvGrpSpPr/>
          <p:nvPr/>
        </p:nvGrpSpPr>
        <p:grpSpPr>
          <a:xfrm>
            <a:off x="6527175" y="7248078"/>
            <a:ext cx="2196534" cy="899491"/>
            <a:chOff x="0" y="0"/>
            <a:chExt cx="2928712" cy="1199322"/>
          </a:xfrm>
        </p:grpSpPr>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282" b="2282"/>
            <a:stretch>
              <a:fillRect/>
            </a:stretch>
          </p:blipFill>
          <p:spPr>
            <a:xfrm>
              <a:off x="0" y="0"/>
              <a:ext cx="2928712" cy="1199322"/>
            </a:xfrm>
            <a:prstGeom prst="rect">
              <a:avLst/>
            </a:prstGeom>
          </p:spPr>
        </p:pic>
        <p:sp>
          <p:nvSpPr>
            <p:cNvPr id="19" name="TextBox 19"/>
            <p:cNvSpPr txBox="1"/>
            <p:nvPr/>
          </p:nvSpPr>
          <p:spPr>
            <a:xfrm>
              <a:off x="266861" y="319414"/>
              <a:ext cx="2394990" cy="522393"/>
            </a:xfrm>
            <a:prstGeom prst="rect">
              <a:avLst/>
            </a:prstGeom>
          </p:spPr>
          <p:txBody>
            <a:bodyPr lIns="0" tIns="0" rIns="0" bIns="0" rtlCol="0" anchor="t">
              <a:spAutoFit/>
            </a:bodyPr>
            <a:lstStyle/>
            <a:p>
              <a:pPr algn="ctr">
                <a:lnSpc>
                  <a:spcPts val="3120"/>
                </a:lnSpc>
              </a:pPr>
              <a:r>
                <a:rPr lang="en-US" sz="2400" spc="283">
                  <a:solidFill>
                    <a:srgbClr val="FFFFFF"/>
                  </a:solidFill>
                  <a:latin typeface="210 8비트 R Bold"/>
                </a:rPr>
                <a:t>YES</a:t>
              </a:r>
            </a:p>
          </p:txBody>
        </p:sp>
      </p:grpSp>
      <p:pic>
        <p:nvPicPr>
          <p:cNvPr id="20" name="Picture 2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210149" y="7879433"/>
            <a:ext cx="626827" cy="808893"/>
          </a:xfrm>
          <a:prstGeom prst="rect">
            <a:avLst/>
          </a:prstGeom>
        </p:spPr>
      </p:pic>
      <p:grpSp>
        <p:nvGrpSpPr>
          <p:cNvPr id="21" name="Group 21"/>
          <p:cNvGrpSpPr/>
          <p:nvPr/>
        </p:nvGrpSpPr>
        <p:grpSpPr>
          <a:xfrm>
            <a:off x="9393533" y="7248078"/>
            <a:ext cx="2196534" cy="899491"/>
            <a:chOff x="0" y="0"/>
            <a:chExt cx="2928712" cy="1199322"/>
          </a:xfrm>
        </p:grpSpPr>
        <p:pic>
          <p:nvPicPr>
            <p:cNvPr id="22" name="Picture 2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2282" b="2282"/>
            <a:stretch>
              <a:fillRect/>
            </a:stretch>
          </p:blipFill>
          <p:spPr>
            <a:xfrm>
              <a:off x="0" y="0"/>
              <a:ext cx="2928712" cy="1199322"/>
            </a:xfrm>
            <a:prstGeom prst="rect">
              <a:avLst/>
            </a:prstGeom>
          </p:spPr>
        </p:pic>
        <p:sp>
          <p:nvSpPr>
            <p:cNvPr id="23" name="TextBox 23"/>
            <p:cNvSpPr txBox="1"/>
            <p:nvPr/>
          </p:nvSpPr>
          <p:spPr>
            <a:xfrm>
              <a:off x="376606" y="342977"/>
              <a:ext cx="2175499" cy="522393"/>
            </a:xfrm>
            <a:prstGeom prst="rect">
              <a:avLst/>
            </a:prstGeom>
          </p:spPr>
          <p:txBody>
            <a:bodyPr lIns="0" tIns="0" rIns="0" bIns="0" rtlCol="0" anchor="t">
              <a:spAutoFit/>
            </a:bodyPr>
            <a:lstStyle/>
            <a:p>
              <a:pPr algn="ctr">
                <a:lnSpc>
                  <a:spcPts val="3120"/>
                </a:lnSpc>
              </a:pPr>
              <a:r>
                <a:rPr lang="en-US" sz="2400" spc="283">
                  <a:solidFill>
                    <a:srgbClr val="FFFFFF"/>
                  </a:solidFill>
                  <a:latin typeface="210 8비트 R Bold"/>
                </a:rPr>
                <a:t>NO</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844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6223937" cy="8229600"/>
            <a:chOff x="0" y="0"/>
            <a:chExt cx="1592010" cy="2105036"/>
          </a:xfrm>
        </p:grpSpPr>
        <p:sp>
          <p:nvSpPr>
            <p:cNvPr id="3" name="Freeform 3"/>
            <p:cNvSpPr/>
            <p:nvPr/>
          </p:nvSpPr>
          <p:spPr>
            <a:xfrm>
              <a:off x="10160" y="16510"/>
              <a:ext cx="1569150" cy="2077096"/>
            </a:xfrm>
            <a:custGeom>
              <a:avLst/>
              <a:gdLst/>
              <a:ahLst/>
              <a:cxnLst/>
              <a:rect l="l" t="t" r="r" b="b"/>
              <a:pathLst>
                <a:path w="1569150" h="2077096">
                  <a:moveTo>
                    <a:pt x="1569150" y="2077096"/>
                  </a:moveTo>
                  <a:lnTo>
                    <a:pt x="0" y="2069475"/>
                  </a:lnTo>
                  <a:lnTo>
                    <a:pt x="0" y="733618"/>
                  </a:lnTo>
                  <a:lnTo>
                    <a:pt x="17780" y="19050"/>
                  </a:lnTo>
                  <a:lnTo>
                    <a:pt x="780280" y="0"/>
                  </a:lnTo>
                  <a:lnTo>
                    <a:pt x="1550100" y="5080"/>
                  </a:lnTo>
                  <a:close/>
                </a:path>
              </a:pathLst>
            </a:custGeom>
            <a:solidFill>
              <a:srgbClr val="F8B44E"/>
            </a:solidFill>
          </p:spPr>
        </p:sp>
        <p:sp>
          <p:nvSpPr>
            <p:cNvPr id="4" name="Freeform 4"/>
            <p:cNvSpPr/>
            <p:nvPr/>
          </p:nvSpPr>
          <p:spPr>
            <a:xfrm>
              <a:off x="-3810" y="0"/>
              <a:ext cx="1598360" cy="2103766"/>
            </a:xfrm>
            <a:custGeom>
              <a:avLst/>
              <a:gdLst/>
              <a:ahLst/>
              <a:cxnLst/>
              <a:rect l="l" t="t" r="r" b="b"/>
              <a:pathLst>
                <a:path w="1598360" h="2103766">
                  <a:moveTo>
                    <a:pt x="1564070" y="21590"/>
                  </a:moveTo>
                  <a:cubicBezTo>
                    <a:pt x="1565340" y="34290"/>
                    <a:pt x="1565340" y="44450"/>
                    <a:pt x="1566610" y="54610"/>
                  </a:cubicBezTo>
                  <a:cubicBezTo>
                    <a:pt x="1569150" y="94943"/>
                    <a:pt x="1570420" y="139255"/>
                    <a:pt x="1572960" y="181984"/>
                  </a:cubicBezTo>
                  <a:cubicBezTo>
                    <a:pt x="1572960" y="243705"/>
                    <a:pt x="1585660" y="1460703"/>
                    <a:pt x="1592010" y="1522423"/>
                  </a:cubicBezTo>
                  <a:cubicBezTo>
                    <a:pt x="1598360" y="1615795"/>
                    <a:pt x="1594550" y="1710750"/>
                    <a:pt x="1594550" y="1804121"/>
                  </a:cubicBezTo>
                  <a:cubicBezTo>
                    <a:pt x="1594550" y="1886415"/>
                    <a:pt x="1595820" y="1962379"/>
                    <a:pt x="1597090" y="2042806"/>
                  </a:cubicBezTo>
                  <a:cubicBezTo>
                    <a:pt x="1597090" y="2064396"/>
                    <a:pt x="1597090" y="2078366"/>
                    <a:pt x="1597090" y="2102496"/>
                  </a:cubicBezTo>
                  <a:cubicBezTo>
                    <a:pt x="1574230" y="2102496"/>
                    <a:pt x="1553910" y="2103766"/>
                    <a:pt x="1533967" y="2102496"/>
                  </a:cubicBezTo>
                  <a:cubicBezTo>
                    <a:pt x="1457404" y="2097416"/>
                    <a:pt x="1379663" y="2103766"/>
                    <a:pt x="1303100" y="2098685"/>
                  </a:cubicBezTo>
                  <a:cubicBezTo>
                    <a:pt x="1257162" y="2094875"/>
                    <a:pt x="1212402" y="2097416"/>
                    <a:pt x="1166464" y="2094875"/>
                  </a:cubicBezTo>
                  <a:cubicBezTo>
                    <a:pt x="1145262" y="2093606"/>
                    <a:pt x="1124060" y="2092335"/>
                    <a:pt x="1102858" y="2091066"/>
                  </a:cubicBezTo>
                  <a:cubicBezTo>
                    <a:pt x="1089901" y="2091066"/>
                    <a:pt x="1078122" y="2092335"/>
                    <a:pt x="1065165" y="2092335"/>
                  </a:cubicBezTo>
                  <a:cubicBezTo>
                    <a:pt x="1032184" y="2091066"/>
                    <a:pt x="941486" y="2092335"/>
                    <a:pt x="908505" y="2091066"/>
                  </a:cubicBezTo>
                  <a:cubicBezTo>
                    <a:pt x="884947" y="2089796"/>
                    <a:pt x="413790" y="2098685"/>
                    <a:pt x="390232" y="2097416"/>
                  </a:cubicBezTo>
                  <a:cubicBezTo>
                    <a:pt x="384342" y="2097416"/>
                    <a:pt x="377275" y="2098685"/>
                    <a:pt x="371385" y="2098685"/>
                  </a:cubicBezTo>
                  <a:cubicBezTo>
                    <a:pt x="357251" y="2098685"/>
                    <a:pt x="344294" y="2099956"/>
                    <a:pt x="330159" y="2099956"/>
                  </a:cubicBezTo>
                  <a:cubicBezTo>
                    <a:pt x="294822" y="2099956"/>
                    <a:pt x="260663" y="2098685"/>
                    <a:pt x="225327" y="2097416"/>
                  </a:cubicBezTo>
                  <a:cubicBezTo>
                    <a:pt x="204124" y="2096146"/>
                    <a:pt x="182922" y="2094875"/>
                    <a:pt x="162898" y="2093606"/>
                  </a:cubicBezTo>
                  <a:cubicBezTo>
                    <a:pt x="125206" y="2092335"/>
                    <a:pt x="87513" y="2091066"/>
                    <a:pt x="48260" y="2091066"/>
                  </a:cubicBezTo>
                  <a:cubicBezTo>
                    <a:pt x="38100" y="2091066"/>
                    <a:pt x="29210" y="2091066"/>
                    <a:pt x="19050" y="2089796"/>
                  </a:cubicBezTo>
                  <a:cubicBezTo>
                    <a:pt x="10160" y="2088525"/>
                    <a:pt x="5080" y="2082175"/>
                    <a:pt x="7620" y="2073285"/>
                  </a:cubicBezTo>
                  <a:cubicBezTo>
                    <a:pt x="16510" y="2041507"/>
                    <a:pt x="12700" y="2001943"/>
                    <a:pt x="11430" y="1960796"/>
                  </a:cubicBezTo>
                  <a:cubicBezTo>
                    <a:pt x="10160" y="1876920"/>
                    <a:pt x="6350" y="1794626"/>
                    <a:pt x="7620" y="1710750"/>
                  </a:cubicBezTo>
                  <a:cubicBezTo>
                    <a:pt x="5080" y="1606300"/>
                    <a:pt x="0" y="313338"/>
                    <a:pt x="7620" y="207305"/>
                  </a:cubicBezTo>
                  <a:cubicBezTo>
                    <a:pt x="8890" y="186732"/>
                    <a:pt x="7620" y="164576"/>
                    <a:pt x="8890" y="144002"/>
                  </a:cubicBezTo>
                  <a:cubicBezTo>
                    <a:pt x="10160" y="110768"/>
                    <a:pt x="12700" y="74369"/>
                    <a:pt x="13970" y="44450"/>
                  </a:cubicBezTo>
                  <a:cubicBezTo>
                    <a:pt x="13970" y="41910"/>
                    <a:pt x="15240" y="39370"/>
                    <a:pt x="16510" y="38100"/>
                  </a:cubicBezTo>
                  <a:cubicBezTo>
                    <a:pt x="38100" y="35560"/>
                    <a:pt x="58066" y="30480"/>
                    <a:pt x="76912" y="29210"/>
                  </a:cubicBezTo>
                  <a:cubicBezTo>
                    <a:pt x="108715" y="25400"/>
                    <a:pt x="140518" y="22860"/>
                    <a:pt x="173499" y="20320"/>
                  </a:cubicBezTo>
                  <a:cubicBezTo>
                    <a:pt x="195879" y="17780"/>
                    <a:pt x="218259" y="16510"/>
                    <a:pt x="239461" y="13970"/>
                  </a:cubicBezTo>
                  <a:cubicBezTo>
                    <a:pt x="260663" y="11430"/>
                    <a:pt x="283043" y="8890"/>
                    <a:pt x="304246" y="8890"/>
                  </a:cubicBezTo>
                  <a:cubicBezTo>
                    <a:pt x="327803" y="7620"/>
                    <a:pt x="351361" y="10160"/>
                    <a:pt x="374919" y="8890"/>
                  </a:cubicBezTo>
                  <a:cubicBezTo>
                    <a:pt x="404367" y="8890"/>
                    <a:pt x="937953" y="6350"/>
                    <a:pt x="967400" y="5080"/>
                  </a:cubicBezTo>
                  <a:cubicBezTo>
                    <a:pt x="995669" y="3810"/>
                    <a:pt x="1023939" y="2540"/>
                    <a:pt x="1053386" y="2540"/>
                  </a:cubicBezTo>
                  <a:cubicBezTo>
                    <a:pt x="1101680" y="1270"/>
                    <a:pt x="1148796" y="0"/>
                    <a:pt x="1197089" y="0"/>
                  </a:cubicBezTo>
                  <a:cubicBezTo>
                    <a:pt x="1217114" y="0"/>
                    <a:pt x="1238316" y="2540"/>
                    <a:pt x="1258340" y="2540"/>
                  </a:cubicBezTo>
                  <a:cubicBezTo>
                    <a:pt x="1313701" y="3810"/>
                    <a:pt x="1370240" y="5080"/>
                    <a:pt x="1425601" y="7620"/>
                  </a:cubicBezTo>
                  <a:cubicBezTo>
                    <a:pt x="1455048" y="8890"/>
                    <a:pt x="1484496" y="12700"/>
                    <a:pt x="1513943" y="16510"/>
                  </a:cubicBezTo>
                  <a:cubicBezTo>
                    <a:pt x="1521010" y="16510"/>
                    <a:pt x="1528078" y="16510"/>
                    <a:pt x="1533967" y="16510"/>
                  </a:cubicBezTo>
                  <a:cubicBezTo>
                    <a:pt x="1545020" y="17780"/>
                    <a:pt x="1553910" y="20320"/>
                    <a:pt x="1564070" y="21590"/>
                  </a:cubicBezTo>
                  <a:close/>
                  <a:moveTo>
                    <a:pt x="1574231" y="2085985"/>
                  </a:moveTo>
                  <a:cubicBezTo>
                    <a:pt x="1575500" y="2069476"/>
                    <a:pt x="1576770" y="2056776"/>
                    <a:pt x="1576770" y="2044076"/>
                  </a:cubicBezTo>
                  <a:cubicBezTo>
                    <a:pt x="1575500" y="1954466"/>
                    <a:pt x="1574231" y="1870590"/>
                    <a:pt x="1574231" y="1780383"/>
                  </a:cubicBezTo>
                  <a:cubicBezTo>
                    <a:pt x="1574231" y="1739236"/>
                    <a:pt x="1576770" y="1698089"/>
                    <a:pt x="1575500" y="1656942"/>
                  </a:cubicBezTo>
                  <a:cubicBezTo>
                    <a:pt x="1575500" y="1618960"/>
                    <a:pt x="1574231" y="1579396"/>
                    <a:pt x="1572961" y="1541414"/>
                  </a:cubicBezTo>
                  <a:cubicBezTo>
                    <a:pt x="1567881" y="1482859"/>
                    <a:pt x="1556450" y="270608"/>
                    <a:pt x="1556450" y="212053"/>
                  </a:cubicBezTo>
                  <a:cubicBezTo>
                    <a:pt x="1553911" y="162993"/>
                    <a:pt x="1551370" y="112351"/>
                    <a:pt x="1548831" y="63500"/>
                  </a:cubicBezTo>
                  <a:cubicBezTo>
                    <a:pt x="1547561" y="44450"/>
                    <a:pt x="1546290" y="43180"/>
                    <a:pt x="1530433" y="41910"/>
                  </a:cubicBezTo>
                  <a:cubicBezTo>
                    <a:pt x="1526900" y="41910"/>
                    <a:pt x="1524544" y="41910"/>
                    <a:pt x="1521010" y="40640"/>
                  </a:cubicBezTo>
                  <a:cubicBezTo>
                    <a:pt x="1491563" y="36830"/>
                    <a:pt x="1460938" y="31750"/>
                    <a:pt x="1431490" y="30480"/>
                  </a:cubicBezTo>
                  <a:cubicBezTo>
                    <a:pt x="1359639" y="26670"/>
                    <a:pt x="1286609" y="25400"/>
                    <a:pt x="1214758" y="22860"/>
                  </a:cubicBezTo>
                  <a:cubicBezTo>
                    <a:pt x="1204157" y="22860"/>
                    <a:pt x="1192378" y="22860"/>
                    <a:pt x="1181777" y="22860"/>
                  </a:cubicBezTo>
                  <a:cubicBezTo>
                    <a:pt x="1164108" y="22860"/>
                    <a:pt x="1146440" y="22860"/>
                    <a:pt x="1129949" y="22860"/>
                  </a:cubicBezTo>
                  <a:cubicBezTo>
                    <a:pt x="1092257" y="22860"/>
                    <a:pt x="1054564" y="22860"/>
                    <a:pt x="1018050" y="24130"/>
                  </a:cubicBezTo>
                  <a:cubicBezTo>
                    <a:pt x="986246" y="25400"/>
                    <a:pt x="450304" y="29210"/>
                    <a:pt x="418501" y="29210"/>
                  </a:cubicBezTo>
                  <a:cubicBezTo>
                    <a:pt x="366674" y="29210"/>
                    <a:pt x="314847" y="26670"/>
                    <a:pt x="263019" y="33020"/>
                  </a:cubicBezTo>
                  <a:cubicBezTo>
                    <a:pt x="235928" y="36830"/>
                    <a:pt x="210014" y="36830"/>
                    <a:pt x="184100" y="38100"/>
                  </a:cubicBezTo>
                  <a:cubicBezTo>
                    <a:pt x="139340" y="41910"/>
                    <a:pt x="94580" y="45720"/>
                    <a:pt x="49530" y="50800"/>
                  </a:cubicBezTo>
                  <a:cubicBezTo>
                    <a:pt x="36830" y="50800"/>
                    <a:pt x="34290" y="53340"/>
                    <a:pt x="33020" y="69622"/>
                  </a:cubicBezTo>
                  <a:cubicBezTo>
                    <a:pt x="31750" y="98108"/>
                    <a:pt x="31750" y="126594"/>
                    <a:pt x="30480" y="155080"/>
                  </a:cubicBezTo>
                  <a:cubicBezTo>
                    <a:pt x="29210" y="202558"/>
                    <a:pt x="26670" y="248452"/>
                    <a:pt x="25400" y="295929"/>
                  </a:cubicBezTo>
                  <a:cubicBezTo>
                    <a:pt x="20320" y="346572"/>
                    <a:pt x="26670" y="1584144"/>
                    <a:pt x="29210" y="1634786"/>
                  </a:cubicBezTo>
                  <a:cubicBezTo>
                    <a:pt x="29210" y="1688594"/>
                    <a:pt x="29210" y="1743984"/>
                    <a:pt x="30480" y="1797791"/>
                  </a:cubicBezTo>
                  <a:cubicBezTo>
                    <a:pt x="30480" y="1837355"/>
                    <a:pt x="33020" y="1876920"/>
                    <a:pt x="33020" y="1916484"/>
                  </a:cubicBezTo>
                  <a:cubicBezTo>
                    <a:pt x="33020" y="1959214"/>
                    <a:pt x="33020" y="2001943"/>
                    <a:pt x="31750" y="2044076"/>
                  </a:cubicBezTo>
                  <a:cubicBezTo>
                    <a:pt x="31750" y="2047885"/>
                    <a:pt x="31750" y="2050426"/>
                    <a:pt x="31750" y="2054235"/>
                  </a:cubicBezTo>
                  <a:cubicBezTo>
                    <a:pt x="31750" y="2064396"/>
                    <a:pt x="35560" y="2068206"/>
                    <a:pt x="44450" y="2068206"/>
                  </a:cubicBezTo>
                  <a:cubicBezTo>
                    <a:pt x="60421" y="2068206"/>
                    <a:pt x="76912" y="2069476"/>
                    <a:pt x="92225" y="2069476"/>
                  </a:cubicBezTo>
                  <a:cubicBezTo>
                    <a:pt x="114605" y="2069476"/>
                    <a:pt x="138162" y="2066935"/>
                    <a:pt x="160542" y="2069476"/>
                  </a:cubicBezTo>
                  <a:cubicBezTo>
                    <a:pt x="197057" y="2073285"/>
                    <a:pt x="233572" y="2075826"/>
                    <a:pt x="270087" y="2074556"/>
                  </a:cubicBezTo>
                  <a:cubicBezTo>
                    <a:pt x="293644" y="2073285"/>
                    <a:pt x="316024" y="2075826"/>
                    <a:pt x="339582" y="2075826"/>
                  </a:cubicBezTo>
                  <a:cubicBezTo>
                    <a:pt x="373741" y="2075826"/>
                    <a:pt x="407900" y="2074556"/>
                    <a:pt x="442059" y="2075826"/>
                  </a:cubicBezTo>
                  <a:cubicBezTo>
                    <a:pt x="492709" y="2077096"/>
                    <a:pt x="1048675" y="2066935"/>
                    <a:pt x="1100502" y="2069476"/>
                  </a:cubicBezTo>
                  <a:cubicBezTo>
                    <a:pt x="1122882" y="2070746"/>
                    <a:pt x="1145262" y="2072016"/>
                    <a:pt x="1166464" y="2072016"/>
                  </a:cubicBezTo>
                  <a:cubicBezTo>
                    <a:pt x="1205335" y="2074556"/>
                    <a:pt x="1243027" y="2070746"/>
                    <a:pt x="1281898" y="2074556"/>
                  </a:cubicBezTo>
                  <a:cubicBezTo>
                    <a:pt x="1313701" y="2077096"/>
                    <a:pt x="1345504" y="2077096"/>
                    <a:pt x="1377307" y="2079635"/>
                  </a:cubicBezTo>
                  <a:cubicBezTo>
                    <a:pt x="1424423" y="2083446"/>
                    <a:pt x="1471539" y="2085985"/>
                    <a:pt x="1518655" y="2087256"/>
                  </a:cubicBezTo>
                  <a:cubicBezTo>
                    <a:pt x="1536323" y="2087256"/>
                    <a:pt x="1553910" y="2085985"/>
                    <a:pt x="1574231" y="2085985"/>
                  </a:cubicBezTo>
                  <a:close/>
                </a:path>
              </a:pathLst>
            </a:custGeom>
            <a:solidFill>
              <a:srgbClr val="000000"/>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414313" flipH="1" flipV="1">
            <a:off x="-1159566" y="6810041"/>
            <a:ext cx="5057184" cy="5057184"/>
          </a:xfrm>
          <a:prstGeom prst="rect">
            <a:avLst/>
          </a:prstGeom>
        </p:spPr>
      </p:pic>
      <p:grpSp>
        <p:nvGrpSpPr>
          <p:cNvPr id="6" name="Group 6"/>
          <p:cNvGrpSpPr/>
          <p:nvPr/>
        </p:nvGrpSpPr>
        <p:grpSpPr>
          <a:xfrm>
            <a:off x="1028700" y="1028700"/>
            <a:ext cx="5869323" cy="8229600"/>
            <a:chOff x="0" y="0"/>
            <a:chExt cx="1501304" cy="2105036"/>
          </a:xfrm>
        </p:grpSpPr>
        <p:sp>
          <p:nvSpPr>
            <p:cNvPr id="7" name="Freeform 7"/>
            <p:cNvSpPr/>
            <p:nvPr/>
          </p:nvSpPr>
          <p:spPr>
            <a:xfrm>
              <a:off x="10160" y="16510"/>
              <a:ext cx="1478444" cy="2077096"/>
            </a:xfrm>
            <a:custGeom>
              <a:avLst/>
              <a:gdLst/>
              <a:ahLst/>
              <a:cxnLst/>
              <a:rect l="l" t="t" r="r" b="b"/>
              <a:pathLst>
                <a:path w="1478444" h="2077096">
                  <a:moveTo>
                    <a:pt x="1478444" y="2077096"/>
                  </a:moveTo>
                  <a:lnTo>
                    <a:pt x="0" y="2069475"/>
                  </a:lnTo>
                  <a:lnTo>
                    <a:pt x="0" y="733618"/>
                  </a:lnTo>
                  <a:lnTo>
                    <a:pt x="17780" y="19050"/>
                  </a:lnTo>
                  <a:lnTo>
                    <a:pt x="735043" y="0"/>
                  </a:lnTo>
                  <a:lnTo>
                    <a:pt x="1459394" y="5080"/>
                  </a:lnTo>
                  <a:close/>
                </a:path>
              </a:pathLst>
            </a:custGeom>
            <a:solidFill>
              <a:srgbClr val="F7E57D"/>
            </a:solidFill>
          </p:spPr>
        </p:sp>
        <p:sp>
          <p:nvSpPr>
            <p:cNvPr id="8" name="Freeform 8"/>
            <p:cNvSpPr/>
            <p:nvPr/>
          </p:nvSpPr>
          <p:spPr>
            <a:xfrm>
              <a:off x="-3810" y="0"/>
              <a:ext cx="1507654" cy="2103766"/>
            </a:xfrm>
            <a:custGeom>
              <a:avLst/>
              <a:gdLst/>
              <a:ahLst/>
              <a:cxnLst/>
              <a:rect l="l" t="t" r="r" b="b"/>
              <a:pathLst>
                <a:path w="1507654" h="2103766">
                  <a:moveTo>
                    <a:pt x="1473364" y="21590"/>
                  </a:moveTo>
                  <a:cubicBezTo>
                    <a:pt x="1474634" y="34290"/>
                    <a:pt x="1474634" y="44450"/>
                    <a:pt x="1475904" y="54610"/>
                  </a:cubicBezTo>
                  <a:cubicBezTo>
                    <a:pt x="1478444" y="94943"/>
                    <a:pt x="1479714" y="139255"/>
                    <a:pt x="1482254" y="181984"/>
                  </a:cubicBezTo>
                  <a:cubicBezTo>
                    <a:pt x="1482254" y="243705"/>
                    <a:pt x="1494954" y="1460703"/>
                    <a:pt x="1501304" y="1522423"/>
                  </a:cubicBezTo>
                  <a:cubicBezTo>
                    <a:pt x="1507654" y="1615795"/>
                    <a:pt x="1503844" y="1710750"/>
                    <a:pt x="1503844" y="1804121"/>
                  </a:cubicBezTo>
                  <a:cubicBezTo>
                    <a:pt x="1503844" y="1886415"/>
                    <a:pt x="1505114" y="1962379"/>
                    <a:pt x="1506384" y="2042806"/>
                  </a:cubicBezTo>
                  <a:cubicBezTo>
                    <a:pt x="1506384" y="2064396"/>
                    <a:pt x="1506384" y="2078366"/>
                    <a:pt x="1506384" y="2102496"/>
                  </a:cubicBezTo>
                  <a:cubicBezTo>
                    <a:pt x="1483524" y="2102496"/>
                    <a:pt x="1463204" y="2103766"/>
                    <a:pt x="1443555" y="2102496"/>
                  </a:cubicBezTo>
                  <a:cubicBezTo>
                    <a:pt x="1371668" y="2097416"/>
                    <a:pt x="1298675" y="2103766"/>
                    <a:pt x="1226787" y="2098685"/>
                  </a:cubicBezTo>
                  <a:cubicBezTo>
                    <a:pt x="1183655" y="2094875"/>
                    <a:pt x="1141628" y="2097416"/>
                    <a:pt x="1098496" y="2094875"/>
                  </a:cubicBezTo>
                  <a:cubicBezTo>
                    <a:pt x="1078589" y="2093606"/>
                    <a:pt x="1058681" y="2092335"/>
                    <a:pt x="1038774" y="2091066"/>
                  </a:cubicBezTo>
                  <a:cubicBezTo>
                    <a:pt x="1026609" y="2091066"/>
                    <a:pt x="1015549" y="2092335"/>
                    <a:pt x="1003384" y="2092335"/>
                  </a:cubicBezTo>
                  <a:cubicBezTo>
                    <a:pt x="972417" y="2091066"/>
                    <a:pt x="887258" y="2092335"/>
                    <a:pt x="856291" y="2091066"/>
                  </a:cubicBezTo>
                  <a:cubicBezTo>
                    <a:pt x="834172" y="2089796"/>
                    <a:pt x="391788" y="2098685"/>
                    <a:pt x="369669" y="2097416"/>
                  </a:cubicBezTo>
                  <a:cubicBezTo>
                    <a:pt x="364139" y="2097416"/>
                    <a:pt x="357504" y="2098685"/>
                    <a:pt x="351974" y="2098685"/>
                  </a:cubicBezTo>
                  <a:cubicBezTo>
                    <a:pt x="338702" y="2098685"/>
                    <a:pt x="326537" y="2099956"/>
                    <a:pt x="313265" y="2099956"/>
                  </a:cubicBezTo>
                  <a:cubicBezTo>
                    <a:pt x="280087" y="2099956"/>
                    <a:pt x="248014" y="2098685"/>
                    <a:pt x="214835" y="2097416"/>
                  </a:cubicBezTo>
                  <a:cubicBezTo>
                    <a:pt x="194928" y="2096146"/>
                    <a:pt x="175020" y="2094875"/>
                    <a:pt x="156219" y="2093606"/>
                  </a:cubicBezTo>
                  <a:cubicBezTo>
                    <a:pt x="120828" y="2092335"/>
                    <a:pt x="85438" y="2091066"/>
                    <a:pt x="48260" y="2091066"/>
                  </a:cubicBezTo>
                  <a:cubicBezTo>
                    <a:pt x="38100" y="2091066"/>
                    <a:pt x="29210" y="2091066"/>
                    <a:pt x="19050" y="2089796"/>
                  </a:cubicBezTo>
                  <a:cubicBezTo>
                    <a:pt x="10160" y="2088525"/>
                    <a:pt x="5080" y="2082175"/>
                    <a:pt x="7620" y="2073285"/>
                  </a:cubicBezTo>
                  <a:cubicBezTo>
                    <a:pt x="16510" y="2041507"/>
                    <a:pt x="12700" y="2001943"/>
                    <a:pt x="11430" y="1960796"/>
                  </a:cubicBezTo>
                  <a:cubicBezTo>
                    <a:pt x="10160" y="1876920"/>
                    <a:pt x="6350" y="1794626"/>
                    <a:pt x="7620" y="1710750"/>
                  </a:cubicBezTo>
                  <a:cubicBezTo>
                    <a:pt x="5080" y="1606300"/>
                    <a:pt x="0" y="313338"/>
                    <a:pt x="7620" y="207305"/>
                  </a:cubicBezTo>
                  <a:cubicBezTo>
                    <a:pt x="8890" y="186732"/>
                    <a:pt x="7620" y="164576"/>
                    <a:pt x="8890" y="144002"/>
                  </a:cubicBezTo>
                  <a:cubicBezTo>
                    <a:pt x="10160" y="110768"/>
                    <a:pt x="12700" y="74369"/>
                    <a:pt x="13970" y="44450"/>
                  </a:cubicBezTo>
                  <a:cubicBezTo>
                    <a:pt x="13970" y="41910"/>
                    <a:pt x="15240" y="39370"/>
                    <a:pt x="16510" y="38100"/>
                  </a:cubicBezTo>
                  <a:cubicBezTo>
                    <a:pt x="38100" y="35560"/>
                    <a:pt x="57789" y="30480"/>
                    <a:pt x="75484" y="29210"/>
                  </a:cubicBezTo>
                  <a:cubicBezTo>
                    <a:pt x="105345" y="25400"/>
                    <a:pt x="135206" y="22860"/>
                    <a:pt x="166173" y="20320"/>
                  </a:cubicBezTo>
                  <a:cubicBezTo>
                    <a:pt x="187186" y="17780"/>
                    <a:pt x="208199" y="16510"/>
                    <a:pt x="228106" y="13970"/>
                  </a:cubicBezTo>
                  <a:cubicBezTo>
                    <a:pt x="248014" y="11430"/>
                    <a:pt x="269027" y="8890"/>
                    <a:pt x="288934" y="8890"/>
                  </a:cubicBezTo>
                  <a:cubicBezTo>
                    <a:pt x="311053" y="7620"/>
                    <a:pt x="333173" y="10160"/>
                    <a:pt x="355292" y="8890"/>
                  </a:cubicBezTo>
                  <a:cubicBezTo>
                    <a:pt x="382941" y="8890"/>
                    <a:pt x="883940" y="6350"/>
                    <a:pt x="911589" y="5080"/>
                  </a:cubicBezTo>
                  <a:cubicBezTo>
                    <a:pt x="938132" y="3810"/>
                    <a:pt x="964675" y="2540"/>
                    <a:pt x="992324" y="2540"/>
                  </a:cubicBezTo>
                  <a:cubicBezTo>
                    <a:pt x="1037668" y="1270"/>
                    <a:pt x="1081907" y="0"/>
                    <a:pt x="1127251" y="0"/>
                  </a:cubicBezTo>
                  <a:cubicBezTo>
                    <a:pt x="1146052" y="0"/>
                    <a:pt x="1165960" y="2540"/>
                    <a:pt x="1184761" y="2540"/>
                  </a:cubicBezTo>
                  <a:cubicBezTo>
                    <a:pt x="1236741" y="3810"/>
                    <a:pt x="1289827" y="5080"/>
                    <a:pt x="1341807" y="7620"/>
                  </a:cubicBezTo>
                  <a:cubicBezTo>
                    <a:pt x="1369456" y="8890"/>
                    <a:pt x="1397105" y="12700"/>
                    <a:pt x="1424754" y="16510"/>
                  </a:cubicBezTo>
                  <a:cubicBezTo>
                    <a:pt x="1431390" y="16510"/>
                    <a:pt x="1438025" y="16510"/>
                    <a:pt x="1443555" y="16510"/>
                  </a:cubicBezTo>
                  <a:cubicBezTo>
                    <a:pt x="1454314" y="17780"/>
                    <a:pt x="1463204" y="20320"/>
                    <a:pt x="1473364" y="21590"/>
                  </a:cubicBezTo>
                  <a:close/>
                  <a:moveTo>
                    <a:pt x="1483524" y="2085985"/>
                  </a:moveTo>
                  <a:cubicBezTo>
                    <a:pt x="1484794" y="2069476"/>
                    <a:pt x="1486064" y="2056776"/>
                    <a:pt x="1486064" y="2044076"/>
                  </a:cubicBezTo>
                  <a:cubicBezTo>
                    <a:pt x="1484794" y="1954466"/>
                    <a:pt x="1483524" y="1870590"/>
                    <a:pt x="1483524" y="1780383"/>
                  </a:cubicBezTo>
                  <a:cubicBezTo>
                    <a:pt x="1483524" y="1739236"/>
                    <a:pt x="1486064" y="1698089"/>
                    <a:pt x="1484794" y="1656942"/>
                  </a:cubicBezTo>
                  <a:cubicBezTo>
                    <a:pt x="1484794" y="1618960"/>
                    <a:pt x="1483524" y="1579396"/>
                    <a:pt x="1482254" y="1541414"/>
                  </a:cubicBezTo>
                  <a:cubicBezTo>
                    <a:pt x="1477174" y="1482859"/>
                    <a:pt x="1465744" y="270608"/>
                    <a:pt x="1465744" y="212053"/>
                  </a:cubicBezTo>
                  <a:cubicBezTo>
                    <a:pt x="1463204" y="162993"/>
                    <a:pt x="1460664" y="112351"/>
                    <a:pt x="1458124" y="63500"/>
                  </a:cubicBezTo>
                  <a:cubicBezTo>
                    <a:pt x="1456854" y="44450"/>
                    <a:pt x="1455584" y="43180"/>
                    <a:pt x="1440237" y="41910"/>
                  </a:cubicBezTo>
                  <a:cubicBezTo>
                    <a:pt x="1436919" y="41910"/>
                    <a:pt x="1434708" y="41910"/>
                    <a:pt x="1431390" y="40640"/>
                  </a:cubicBezTo>
                  <a:cubicBezTo>
                    <a:pt x="1403741" y="36830"/>
                    <a:pt x="1374986" y="31750"/>
                    <a:pt x="1347337" y="30480"/>
                  </a:cubicBezTo>
                  <a:cubicBezTo>
                    <a:pt x="1279873" y="26670"/>
                    <a:pt x="1211304" y="25400"/>
                    <a:pt x="1143840" y="22860"/>
                  </a:cubicBezTo>
                  <a:cubicBezTo>
                    <a:pt x="1133887" y="22860"/>
                    <a:pt x="1122827" y="22860"/>
                    <a:pt x="1112874" y="22860"/>
                  </a:cubicBezTo>
                  <a:cubicBezTo>
                    <a:pt x="1096284" y="22860"/>
                    <a:pt x="1079695" y="22860"/>
                    <a:pt x="1064211" y="22860"/>
                  </a:cubicBezTo>
                  <a:cubicBezTo>
                    <a:pt x="1028821" y="22860"/>
                    <a:pt x="993430" y="22860"/>
                    <a:pt x="959145" y="24130"/>
                  </a:cubicBezTo>
                  <a:cubicBezTo>
                    <a:pt x="929284" y="25400"/>
                    <a:pt x="426073" y="29210"/>
                    <a:pt x="396212" y="29210"/>
                  </a:cubicBezTo>
                  <a:cubicBezTo>
                    <a:pt x="347550" y="29210"/>
                    <a:pt x="298888" y="26670"/>
                    <a:pt x="250226" y="33020"/>
                  </a:cubicBezTo>
                  <a:cubicBezTo>
                    <a:pt x="224789" y="36830"/>
                    <a:pt x="200458" y="36830"/>
                    <a:pt x="176126" y="38100"/>
                  </a:cubicBezTo>
                  <a:cubicBezTo>
                    <a:pt x="134100" y="41910"/>
                    <a:pt x="92074" y="45720"/>
                    <a:pt x="49530" y="50800"/>
                  </a:cubicBezTo>
                  <a:cubicBezTo>
                    <a:pt x="36830" y="50800"/>
                    <a:pt x="34290" y="53340"/>
                    <a:pt x="33020" y="69622"/>
                  </a:cubicBezTo>
                  <a:cubicBezTo>
                    <a:pt x="31750" y="98108"/>
                    <a:pt x="31750" y="126594"/>
                    <a:pt x="30480" y="155080"/>
                  </a:cubicBezTo>
                  <a:cubicBezTo>
                    <a:pt x="29210" y="202558"/>
                    <a:pt x="26670" y="248452"/>
                    <a:pt x="25400" y="295929"/>
                  </a:cubicBezTo>
                  <a:cubicBezTo>
                    <a:pt x="20320" y="346572"/>
                    <a:pt x="26670" y="1584144"/>
                    <a:pt x="29210" y="1634786"/>
                  </a:cubicBezTo>
                  <a:cubicBezTo>
                    <a:pt x="29210" y="1688594"/>
                    <a:pt x="29210" y="1743984"/>
                    <a:pt x="30480" y="1797791"/>
                  </a:cubicBezTo>
                  <a:cubicBezTo>
                    <a:pt x="30480" y="1837355"/>
                    <a:pt x="33020" y="1876920"/>
                    <a:pt x="33020" y="1916484"/>
                  </a:cubicBezTo>
                  <a:cubicBezTo>
                    <a:pt x="33020" y="1959214"/>
                    <a:pt x="33020" y="2001943"/>
                    <a:pt x="31750" y="2044076"/>
                  </a:cubicBezTo>
                  <a:cubicBezTo>
                    <a:pt x="31750" y="2047885"/>
                    <a:pt x="31750" y="2050426"/>
                    <a:pt x="31750" y="2054235"/>
                  </a:cubicBezTo>
                  <a:cubicBezTo>
                    <a:pt x="31750" y="2064396"/>
                    <a:pt x="35560" y="2068206"/>
                    <a:pt x="44450" y="2068206"/>
                  </a:cubicBezTo>
                  <a:cubicBezTo>
                    <a:pt x="60001" y="2068206"/>
                    <a:pt x="75484" y="2069476"/>
                    <a:pt x="89862" y="2069476"/>
                  </a:cubicBezTo>
                  <a:cubicBezTo>
                    <a:pt x="110875" y="2069476"/>
                    <a:pt x="132994" y="2066935"/>
                    <a:pt x="154007" y="2069476"/>
                  </a:cubicBezTo>
                  <a:cubicBezTo>
                    <a:pt x="188292" y="2073285"/>
                    <a:pt x="222577" y="2075826"/>
                    <a:pt x="256861" y="2074556"/>
                  </a:cubicBezTo>
                  <a:cubicBezTo>
                    <a:pt x="278981" y="2073285"/>
                    <a:pt x="299994" y="2075826"/>
                    <a:pt x="322113" y="2075826"/>
                  </a:cubicBezTo>
                  <a:cubicBezTo>
                    <a:pt x="354186" y="2075826"/>
                    <a:pt x="386259" y="2074556"/>
                    <a:pt x="418331" y="2075826"/>
                  </a:cubicBezTo>
                  <a:cubicBezTo>
                    <a:pt x="465888" y="2077096"/>
                    <a:pt x="987900" y="2066935"/>
                    <a:pt x="1036562" y="2069476"/>
                  </a:cubicBezTo>
                  <a:cubicBezTo>
                    <a:pt x="1057576" y="2070746"/>
                    <a:pt x="1078589" y="2072016"/>
                    <a:pt x="1098496" y="2072016"/>
                  </a:cubicBezTo>
                  <a:cubicBezTo>
                    <a:pt x="1134993" y="2074556"/>
                    <a:pt x="1170383" y="2070746"/>
                    <a:pt x="1206880" y="2074556"/>
                  </a:cubicBezTo>
                  <a:cubicBezTo>
                    <a:pt x="1236741" y="2077096"/>
                    <a:pt x="1266602" y="2077096"/>
                    <a:pt x="1296463" y="2079635"/>
                  </a:cubicBezTo>
                  <a:cubicBezTo>
                    <a:pt x="1340701" y="2083446"/>
                    <a:pt x="1384939" y="2085985"/>
                    <a:pt x="1429178" y="2087256"/>
                  </a:cubicBezTo>
                  <a:cubicBezTo>
                    <a:pt x="1445767" y="2087256"/>
                    <a:pt x="1463204" y="2085985"/>
                    <a:pt x="1483524" y="2085985"/>
                  </a:cubicBezTo>
                  <a:close/>
                </a:path>
              </a:pathLst>
            </a:custGeom>
            <a:solidFill>
              <a:srgbClr val="000000"/>
            </a:solidFill>
          </p:spPr>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527502">
            <a:off x="13881331" y="5697129"/>
            <a:ext cx="6276569" cy="6505565"/>
          </a:xfrm>
          <a:prstGeom prst="rect">
            <a:avLst/>
          </a:prstGeom>
        </p:spPr>
      </p:pic>
      <p:grpSp>
        <p:nvGrpSpPr>
          <p:cNvPr id="10" name="Group 10"/>
          <p:cNvGrpSpPr/>
          <p:nvPr/>
        </p:nvGrpSpPr>
        <p:grpSpPr>
          <a:xfrm>
            <a:off x="7523190" y="1028700"/>
            <a:ext cx="9736110" cy="8229600"/>
            <a:chOff x="0" y="0"/>
            <a:chExt cx="2490383" cy="2105036"/>
          </a:xfrm>
        </p:grpSpPr>
        <p:sp>
          <p:nvSpPr>
            <p:cNvPr id="11" name="Freeform 11"/>
            <p:cNvSpPr/>
            <p:nvPr/>
          </p:nvSpPr>
          <p:spPr>
            <a:xfrm>
              <a:off x="10160" y="16510"/>
              <a:ext cx="2467523" cy="2077096"/>
            </a:xfrm>
            <a:custGeom>
              <a:avLst/>
              <a:gdLst/>
              <a:ahLst/>
              <a:cxnLst/>
              <a:rect l="l" t="t" r="r" b="b"/>
              <a:pathLst>
                <a:path w="2467523" h="2077096">
                  <a:moveTo>
                    <a:pt x="2467523" y="2077096"/>
                  </a:moveTo>
                  <a:lnTo>
                    <a:pt x="0" y="2069475"/>
                  </a:lnTo>
                  <a:lnTo>
                    <a:pt x="0" y="733618"/>
                  </a:lnTo>
                  <a:lnTo>
                    <a:pt x="17780" y="19050"/>
                  </a:lnTo>
                  <a:lnTo>
                    <a:pt x="1228311" y="0"/>
                  </a:lnTo>
                  <a:lnTo>
                    <a:pt x="2448473" y="5080"/>
                  </a:lnTo>
                  <a:close/>
                </a:path>
              </a:pathLst>
            </a:custGeom>
            <a:solidFill>
              <a:srgbClr val="FBCCDB"/>
            </a:solidFill>
          </p:spPr>
        </p:sp>
        <p:sp>
          <p:nvSpPr>
            <p:cNvPr id="12" name="Freeform 12"/>
            <p:cNvSpPr/>
            <p:nvPr/>
          </p:nvSpPr>
          <p:spPr>
            <a:xfrm>
              <a:off x="-3810" y="0"/>
              <a:ext cx="2496733" cy="2103766"/>
            </a:xfrm>
            <a:custGeom>
              <a:avLst/>
              <a:gdLst/>
              <a:ahLst/>
              <a:cxnLst/>
              <a:rect l="l" t="t" r="r" b="b"/>
              <a:pathLst>
                <a:path w="2496733" h="2103766">
                  <a:moveTo>
                    <a:pt x="2462443" y="21590"/>
                  </a:moveTo>
                  <a:cubicBezTo>
                    <a:pt x="2463713" y="34290"/>
                    <a:pt x="2463713" y="44450"/>
                    <a:pt x="2464983" y="54610"/>
                  </a:cubicBezTo>
                  <a:cubicBezTo>
                    <a:pt x="2467523" y="94943"/>
                    <a:pt x="2468793" y="139255"/>
                    <a:pt x="2471333" y="181984"/>
                  </a:cubicBezTo>
                  <a:cubicBezTo>
                    <a:pt x="2471333" y="243705"/>
                    <a:pt x="2484033" y="1460703"/>
                    <a:pt x="2490383" y="1522423"/>
                  </a:cubicBezTo>
                  <a:cubicBezTo>
                    <a:pt x="2496733" y="1615795"/>
                    <a:pt x="2492923" y="1710750"/>
                    <a:pt x="2492923" y="1804121"/>
                  </a:cubicBezTo>
                  <a:cubicBezTo>
                    <a:pt x="2492923" y="1886415"/>
                    <a:pt x="2494193" y="1962379"/>
                    <a:pt x="2495463" y="2042806"/>
                  </a:cubicBezTo>
                  <a:cubicBezTo>
                    <a:pt x="2495463" y="2064396"/>
                    <a:pt x="2495463" y="2078366"/>
                    <a:pt x="2495463" y="2102496"/>
                  </a:cubicBezTo>
                  <a:cubicBezTo>
                    <a:pt x="2472603" y="2102496"/>
                    <a:pt x="2452283" y="2103766"/>
                    <a:pt x="2429426" y="2102496"/>
                  </a:cubicBezTo>
                  <a:cubicBezTo>
                    <a:pt x="2306553" y="2097416"/>
                    <a:pt x="2181789" y="2103766"/>
                    <a:pt x="2058916" y="2098685"/>
                  </a:cubicBezTo>
                  <a:cubicBezTo>
                    <a:pt x="1985192" y="2094875"/>
                    <a:pt x="1913358" y="2097416"/>
                    <a:pt x="1839634" y="2094875"/>
                  </a:cubicBezTo>
                  <a:cubicBezTo>
                    <a:pt x="1805608" y="2093606"/>
                    <a:pt x="1771581" y="2092335"/>
                    <a:pt x="1737555" y="2091066"/>
                  </a:cubicBezTo>
                  <a:cubicBezTo>
                    <a:pt x="1716761" y="2091066"/>
                    <a:pt x="1697857" y="2092335"/>
                    <a:pt x="1677063" y="2092335"/>
                  </a:cubicBezTo>
                  <a:cubicBezTo>
                    <a:pt x="1624133" y="2091066"/>
                    <a:pt x="1478576" y="2092335"/>
                    <a:pt x="1425646" y="2091066"/>
                  </a:cubicBezTo>
                  <a:cubicBezTo>
                    <a:pt x="1387838" y="2089796"/>
                    <a:pt x="631695" y="2098685"/>
                    <a:pt x="593888" y="2097416"/>
                  </a:cubicBezTo>
                  <a:cubicBezTo>
                    <a:pt x="584436" y="2097416"/>
                    <a:pt x="573094" y="2098685"/>
                    <a:pt x="563642" y="2098685"/>
                  </a:cubicBezTo>
                  <a:cubicBezTo>
                    <a:pt x="540958" y="2098685"/>
                    <a:pt x="520164" y="2099956"/>
                    <a:pt x="497480" y="2099956"/>
                  </a:cubicBezTo>
                  <a:cubicBezTo>
                    <a:pt x="440769" y="2099956"/>
                    <a:pt x="385949" y="2098685"/>
                    <a:pt x="329238" y="2097416"/>
                  </a:cubicBezTo>
                  <a:cubicBezTo>
                    <a:pt x="295211" y="2096146"/>
                    <a:pt x="261185" y="2094875"/>
                    <a:pt x="229049" y="2093606"/>
                  </a:cubicBezTo>
                  <a:cubicBezTo>
                    <a:pt x="168557" y="2092335"/>
                    <a:pt x="108066" y="2091066"/>
                    <a:pt x="48260" y="2091066"/>
                  </a:cubicBezTo>
                  <a:cubicBezTo>
                    <a:pt x="38100" y="2091066"/>
                    <a:pt x="29210" y="2091066"/>
                    <a:pt x="19050" y="2089796"/>
                  </a:cubicBezTo>
                  <a:cubicBezTo>
                    <a:pt x="10160" y="2088525"/>
                    <a:pt x="5080" y="2082175"/>
                    <a:pt x="7620" y="2073285"/>
                  </a:cubicBezTo>
                  <a:cubicBezTo>
                    <a:pt x="16510" y="2041507"/>
                    <a:pt x="12700" y="2001943"/>
                    <a:pt x="11430" y="1960796"/>
                  </a:cubicBezTo>
                  <a:cubicBezTo>
                    <a:pt x="10160" y="1876920"/>
                    <a:pt x="6350" y="1794626"/>
                    <a:pt x="7620" y="1710750"/>
                  </a:cubicBezTo>
                  <a:cubicBezTo>
                    <a:pt x="5080" y="1606300"/>
                    <a:pt x="0" y="313338"/>
                    <a:pt x="7620" y="207305"/>
                  </a:cubicBezTo>
                  <a:cubicBezTo>
                    <a:pt x="8890" y="186732"/>
                    <a:pt x="7620" y="164576"/>
                    <a:pt x="8890" y="144002"/>
                  </a:cubicBezTo>
                  <a:cubicBezTo>
                    <a:pt x="10160" y="110768"/>
                    <a:pt x="12700" y="74369"/>
                    <a:pt x="13970" y="44450"/>
                  </a:cubicBezTo>
                  <a:cubicBezTo>
                    <a:pt x="13970" y="41910"/>
                    <a:pt x="15240" y="39370"/>
                    <a:pt x="16510" y="38100"/>
                  </a:cubicBezTo>
                  <a:cubicBezTo>
                    <a:pt x="38100" y="35560"/>
                    <a:pt x="60807" y="30480"/>
                    <a:pt x="91053" y="29210"/>
                  </a:cubicBezTo>
                  <a:cubicBezTo>
                    <a:pt x="142092" y="25400"/>
                    <a:pt x="193132" y="22860"/>
                    <a:pt x="246062" y="20320"/>
                  </a:cubicBezTo>
                  <a:cubicBezTo>
                    <a:pt x="281979" y="17780"/>
                    <a:pt x="317896" y="16510"/>
                    <a:pt x="351922" y="13970"/>
                  </a:cubicBezTo>
                  <a:cubicBezTo>
                    <a:pt x="385949" y="11430"/>
                    <a:pt x="421865" y="8890"/>
                    <a:pt x="455892" y="8890"/>
                  </a:cubicBezTo>
                  <a:cubicBezTo>
                    <a:pt x="493699" y="7620"/>
                    <a:pt x="531506" y="10160"/>
                    <a:pt x="569313" y="8890"/>
                  </a:cubicBezTo>
                  <a:cubicBezTo>
                    <a:pt x="616572" y="8890"/>
                    <a:pt x="1472905" y="6350"/>
                    <a:pt x="1520164" y="5080"/>
                  </a:cubicBezTo>
                  <a:cubicBezTo>
                    <a:pt x="1565532" y="3810"/>
                    <a:pt x="1610901" y="2540"/>
                    <a:pt x="1658160" y="2540"/>
                  </a:cubicBezTo>
                  <a:cubicBezTo>
                    <a:pt x="1735664" y="1270"/>
                    <a:pt x="1811279" y="0"/>
                    <a:pt x="1888784" y="0"/>
                  </a:cubicBezTo>
                  <a:cubicBezTo>
                    <a:pt x="1920920" y="0"/>
                    <a:pt x="1954946" y="2540"/>
                    <a:pt x="1987082" y="2540"/>
                  </a:cubicBezTo>
                  <a:cubicBezTo>
                    <a:pt x="2075929" y="3810"/>
                    <a:pt x="2166666" y="5080"/>
                    <a:pt x="2255513" y="7620"/>
                  </a:cubicBezTo>
                  <a:cubicBezTo>
                    <a:pt x="2302772" y="8890"/>
                    <a:pt x="2350031" y="12700"/>
                    <a:pt x="2397290" y="16510"/>
                  </a:cubicBezTo>
                  <a:cubicBezTo>
                    <a:pt x="2408632" y="16510"/>
                    <a:pt x="2419974" y="16510"/>
                    <a:pt x="2429426" y="16510"/>
                  </a:cubicBezTo>
                  <a:cubicBezTo>
                    <a:pt x="2443393" y="17780"/>
                    <a:pt x="2452283" y="20320"/>
                    <a:pt x="2462443" y="21590"/>
                  </a:cubicBezTo>
                  <a:close/>
                  <a:moveTo>
                    <a:pt x="2472603" y="2085985"/>
                  </a:moveTo>
                  <a:cubicBezTo>
                    <a:pt x="2473873" y="2069476"/>
                    <a:pt x="2475143" y="2056776"/>
                    <a:pt x="2475143" y="2044076"/>
                  </a:cubicBezTo>
                  <a:cubicBezTo>
                    <a:pt x="2473873" y="1954466"/>
                    <a:pt x="2472603" y="1870590"/>
                    <a:pt x="2472603" y="1780383"/>
                  </a:cubicBezTo>
                  <a:cubicBezTo>
                    <a:pt x="2472603" y="1739236"/>
                    <a:pt x="2475143" y="1698089"/>
                    <a:pt x="2473873" y="1656942"/>
                  </a:cubicBezTo>
                  <a:cubicBezTo>
                    <a:pt x="2473873" y="1618960"/>
                    <a:pt x="2472603" y="1579396"/>
                    <a:pt x="2471333" y="1541414"/>
                  </a:cubicBezTo>
                  <a:cubicBezTo>
                    <a:pt x="2466253" y="1482859"/>
                    <a:pt x="2454823" y="270608"/>
                    <a:pt x="2454823" y="212053"/>
                  </a:cubicBezTo>
                  <a:cubicBezTo>
                    <a:pt x="2452283" y="162993"/>
                    <a:pt x="2449743" y="112351"/>
                    <a:pt x="2447203" y="63500"/>
                  </a:cubicBezTo>
                  <a:cubicBezTo>
                    <a:pt x="2445933" y="44450"/>
                    <a:pt x="2444663" y="43180"/>
                    <a:pt x="2423755" y="41910"/>
                  </a:cubicBezTo>
                  <a:cubicBezTo>
                    <a:pt x="2418084" y="41910"/>
                    <a:pt x="2414303" y="41910"/>
                    <a:pt x="2408632" y="40640"/>
                  </a:cubicBezTo>
                  <a:cubicBezTo>
                    <a:pt x="2361373" y="36830"/>
                    <a:pt x="2312224" y="31750"/>
                    <a:pt x="2264965" y="30480"/>
                  </a:cubicBezTo>
                  <a:cubicBezTo>
                    <a:pt x="2149653" y="26670"/>
                    <a:pt x="2032451" y="25400"/>
                    <a:pt x="1917139" y="22860"/>
                  </a:cubicBezTo>
                  <a:cubicBezTo>
                    <a:pt x="1900126" y="22860"/>
                    <a:pt x="1881222" y="22860"/>
                    <a:pt x="1864209" y="22860"/>
                  </a:cubicBezTo>
                  <a:cubicBezTo>
                    <a:pt x="1835853" y="22860"/>
                    <a:pt x="1807498" y="22860"/>
                    <a:pt x="1781033" y="22860"/>
                  </a:cubicBezTo>
                  <a:cubicBezTo>
                    <a:pt x="1720542" y="22860"/>
                    <a:pt x="1660050" y="22860"/>
                    <a:pt x="1601449" y="24130"/>
                  </a:cubicBezTo>
                  <a:cubicBezTo>
                    <a:pt x="1550409" y="25400"/>
                    <a:pt x="690296" y="29210"/>
                    <a:pt x="639257" y="29210"/>
                  </a:cubicBezTo>
                  <a:cubicBezTo>
                    <a:pt x="556081" y="29210"/>
                    <a:pt x="472905" y="26670"/>
                    <a:pt x="389729" y="33020"/>
                  </a:cubicBezTo>
                  <a:cubicBezTo>
                    <a:pt x="346251" y="36830"/>
                    <a:pt x="304663" y="36830"/>
                    <a:pt x="263075" y="38100"/>
                  </a:cubicBezTo>
                  <a:cubicBezTo>
                    <a:pt x="191242" y="41910"/>
                    <a:pt x="119408" y="45720"/>
                    <a:pt x="49530" y="50800"/>
                  </a:cubicBezTo>
                  <a:cubicBezTo>
                    <a:pt x="36830" y="50800"/>
                    <a:pt x="34290" y="53340"/>
                    <a:pt x="33020" y="69622"/>
                  </a:cubicBezTo>
                  <a:cubicBezTo>
                    <a:pt x="31750" y="98108"/>
                    <a:pt x="31750" y="126594"/>
                    <a:pt x="30480" y="155080"/>
                  </a:cubicBezTo>
                  <a:cubicBezTo>
                    <a:pt x="29210" y="202558"/>
                    <a:pt x="26670" y="248452"/>
                    <a:pt x="25400" y="295929"/>
                  </a:cubicBezTo>
                  <a:cubicBezTo>
                    <a:pt x="20320" y="346572"/>
                    <a:pt x="26670" y="1584144"/>
                    <a:pt x="29210" y="1634786"/>
                  </a:cubicBezTo>
                  <a:cubicBezTo>
                    <a:pt x="29210" y="1688594"/>
                    <a:pt x="29210" y="1743984"/>
                    <a:pt x="30480" y="1797791"/>
                  </a:cubicBezTo>
                  <a:cubicBezTo>
                    <a:pt x="30480" y="1837355"/>
                    <a:pt x="33020" y="1876920"/>
                    <a:pt x="33020" y="1916484"/>
                  </a:cubicBezTo>
                  <a:cubicBezTo>
                    <a:pt x="33020" y="1959214"/>
                    <a:pt x="33020" y="2001943"/>
                    <a:pt x="31750" y="2044076"/>
                  </a:cubicBezTo>
                  <a:cubicBezTo>
                    <a:pt x="31750" y="2047885"/>
                    <a:pt x="31750" y="2050426"/>
                    <a:pt x="31750" y="2054235"/>
                  </a:cubicBezTo>
                  <a:cubicBezTo>
                    <a:pt x="31750" y="2064396"/>
                    <a:pt x="35560" y="2068206"/>
                    <a:pt x="44450" y="2068206"/>
                  </a:cubicBezTo>
                  <a:cubicBezTo>
                    <a:pt x="64588" y="2068206"/>
                    <a:pt x="91053" y="2069476"/>
                    <a:pt x="115627" y="2069476"/>
                  </a:cubicBezTo>
                  <a:cubicBezTo>
                    <a:pt x="151544" y="2069476"/>
                    <a:pt x="189351" y="2066935"/>
                    <a:pt x="225268" y="2069476"/>
                  </a:cubicBezTo>
                  <a:cubicBezTo>
                    <a:pt x="283869" y="2073285"/>
                    <a:pt x="342470" y="2075826"/>
                    <a:pt x="401071" y="2074556"/>
                  </a:cubicBezTo>
                  <a:cubicBezTo>
                    <a:pt x="438879" y="2073285"/>
                    <a:pt x="474795" y="2075826"/>
                    <a:pt x="512603" y="2075826"/>
                  </a:cubicBezTo>
                  <a:cubicBezTo>
                    <a:pt x="567423" y="2075826"/>
                    <a:pt x="622243" y="2074556"/>
                    <a:pt x="677064" y="2075826"/>
                  </a:cubicBezTo>
                  <a:cubicBezTo>
                    <a:pt x="758349" y="2077096"/>
                    <a:pt x="1650598" y="2066935"/>
                    <a:pt x="1733774" y="2069476"/>
                  </a:cubicBezTo>
                  <a:cubicBezTo>
                    <a:pt x="1769691" y="2070746"/>
                    <a:pt x="1805608" y="2072016"/>
                    <a:pt x="1839634" y="2072016"/>
                  </a:cubicBezTo>
                  <a:cubicBezTo>
                    <a:pt x="1902016" y="2074556"/>
                    <a:pt x="1962507" y="2070746"/>
                    <a:pt x="2024889" y="2074556"/>
                  </a:cubicBezTo>
                  <a:cubicBezTo>
                    <a:pt x="2075929" y="2077096"/>
                    <a:pt x="2126969" y="2077096"/>
                    <a:pt x="2178008" y="2079635"/>
                  </a:cubicBezTo>
                  <a:cubicBezTo>
                    <a:pt x="2253623" y="2083446"/>
                    <a:pt x="2329237" y="2085985"/>
                    <a:pt x="2404851" y="2087256"/>
                  </a:cubicBezTo>
                  <a:cubicBezTo>
                    <a:pt x="2433207" y="2087256"/>
                    <a:pt x="2452283" y="2085985"/>
                    <a:pt x="2472603" y="2085985"/>
                  </a:cubicBezTo>
                  <a:close/>
                </a:path>
              </a:pathLst>
            </a:custGeom>
            <a:solidFill>
              <a:srgbClr val="000000"/>
            </a:solidFill>
          </p:spPr>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619091">
            <a:off x="16595653" y="1527217"/>
            <a:ext cx="3962555" cy="1073492"/>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2396" t="5969"/>
          <a:stretch>
            <a:fillRect/>
          </a:stretch>
        </p:blipFill>
        <p:spPr>
          <a:xfrm rot="427615" flipV="1">
            <a:off x="-1517066" y="-419656"/>
            <a:ext cx="3034132" cy="1764556"/>
          </a:xfrm>
          <a:prstGeom prst="rect">
            <a:avLst/>
          </a:prstGeom>
        </p:spPr>
      </p:pic>
      <p:sp>
        <p:nvSpPr>
          <p:cNvPr id="15" name="TextBox 15"/>
          <p:cNvSpPr txBox="1"/>
          <p:nvPr/>
        </p:nvSpPr>
        <p:spPr>
          <a:xfrm>
            <a:off x="1280401" y="1234980"/>
            <a:ext cx="5436744" cy="8070499"/>
          </a:xfrm>
          <a:prstGeom prst="rect">
            <a:avLst/>
          </a:prstGeom>
        </p:spPr>
        <p:txBody>
          <a:bodyPr lIns="0" tIns="0" rIns="0" bIns="0" rtlCol="0" anchor="t">
            <a:spAutoFit/>
          </a:bodyPr>
          <a:lstStyle/>
          <a:p>
            <a:pPr>
              <a:lnSpc>
                <a:spcPts val="4044"/>
              </a:lnSpc>
            </a:pPr>
            <a:r>
              <a:rPr lang="en-US" sz="2888">
                <a:solidFill>
                  <a:srgbClr val="000000"/>
                </a:solidFill>
                <a:latin typeface="210 8비트 R"/>
              </a:rPr>
              <a:t>Aplikasi permainan SOS secara umum merupakan permainan yang alur permainnya adalah pemain secara bergantian menuliskan huruf S/O di kolom dan baris pada </a:t>
            </a:r>
            <a:r>
              <a:rPr lang="en-US" sz="2888">
                <a:solidFill>
                  <a:srgbClr val="000000"/>
                </a:solidFill>
                <a:latin typeface="210 8비트 R Italics"/>
              </a:rPr>
              <a:t>board</a:t>
            </a:r>
            <a:r>
              <a:rPr lang="en-US" sz="2888">
                <a:solidFill>
                  <a:srgbClr val="000000"/>
                </a:solidFill>
                <a:latin typeface="210 8비트 R"/>
              </a:rPr>
              <a:t> permainan yang diinginkan. Pemain harus menjadikan kata SOS untuk mendapatkan</a:t>
            </a:r>
            <a:r>
              <a:rPr lang="en-US" sz="2888">
                <a:solidFill>
                  <a:srgbClr val="000000"/>
                </a:solidFill>
                <a:latin typeface="210 8비트 R Italics"/>
              </a:rPr>
              <a:t> score. </a:t>
            </a:r>
            <a:r>
              <a:rPr lang="en-US" sz="2888">
                <a:solidFill>
                  <a:srgbClr val="000000"/>
                </a:solidFill>
                <a:latin typeface="210 8비트 R"/>
              </a:rPr>
              <a:t>Pemain yang berhasil mengumpulkan </a:t>
            </a:r>
            <a:r>
              <a:rPr lang="en-US" sz="2888">
                <a:solidFill>
                  <a:srgbClr val="000000"/>
                </a:solidFill>
                <a:latin typeface="210 8비트 R Italics"/>
              </a:rPr>
              <a:t>score</a:t>
            </a:r>
            <a:r>
              <a:rPr lang="en-US" sz="2888">
                <a:solidFill>
                  <a:srgbClr val="000000"/>
                </a:solidFill>
                <a:latin typeface="210 8비트 R"/>
              </a:rPr>
              <a:t> lebih banyak dari lawan adalah pemenangnya.</a:t>
            </a:r>
          </a:p>
          <a:p>
            <a:pPr>
              <a:lnSpc>
                <a:spcPts val="4044"/>
              </a:lnSpc>
            </a:pPr>
            <a:endParaRPr lang="en-US" sz="2888">
              <a:solidFill>
                <a:srgbClr val="000000"/>
              </a:solidFill>
              <a:latin typeface="210 8비트 R"/>
            </a:endParaRPr>
          </a:p>
        </p:txBody>
      </p:sp>
      <p:sp>
        <p:nvSpPr>
          <p:cNvPr id="16" name="TextBox 16"/>
          <p:cNvSpPr txBox="1"/>
          <p:nvPr/>
        </p:nvSpPr>
        <p:spPr>
          <a:xfrm>
            <a:off x="7915137" y="1268960"/>
            <a:ext cx="8655026" cy="8076737"/>
          </a:xfrm>
          <a:prstGeom prst="rect">
            <a:avLst/>
          </a:prstGeom>
        </p:spPr>
        <p:txBody>
          <a:bodyPr lIns="0" tIns="0" rIns="0" bIns="0" rtlCol="0" anchor="t">
            <a:spAutoFit/>
          </a:bodyPr>
          <a:lstStyle/>
          <a:p>
            <a:pPr>
              <a:lnSpc>
                <a:spcPts val="3560"/>
              </a:lnSpc>
            </a:pPr>
            <a:r>
              <a:rPr lang="en-US" sz="2543">
                <a:solidFill>
                  <a:srgbClr val="000000"/>
                </a:solidFill>
                <a:latin typeface="210 8비트 R"/>
              </a:rPr>
              <a:t>Gambaran umum mengenai game SOS yang kami buat yaitu menyediakan dua mode bermain; player vs player dan mode player vs computer. Game SOS yang kami buat memiliki tiga pilihan papan, yaitu 3x3, 5x5, dan 7x7. Aplikasi game SOS yang kami buat akan dikemas dengan rapi sehingga pemain tidak akan kesulitan untuk memahami alur dan maksud dari tiap instruksi yang diberikan. Oleh karena itu, desain UI yang baik akan membantu kami mewujudkan hal itu. Dengan tampilan yang menarik dan juga fungsional maka pemain akan merasa tertarik untuk menggunakan aplikasi ini. Selain itu, game yang kami buat akan memberikan dua kesempatan untuk bermain dengan lawan yang sama dan dengan skor yang melanjutkan skor pada permainan pertama.</a:t>
            </a:r>
          </a:p>
          <a:p>
            <a:pPr>
              <a:lnSpc>
                <a:spcPts val="3840"/>
              </a:lnSpc>
            </a:pPr>
            <a:endParaRPr lang="en-US" sz="2543">
              <a:solidFill>
                <a:srgbClr val="000000"/>
              </a:solidFill>
              <a:latin typeface="210 8비트 R"/>
            </a:endParaRPr>
          </a:p>
        </p:txBody>
      </p:sp>
      <p:pic>
        <p:nvPicPr>
          <p:cNvPr id="17" name="Picture 1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564613" y="2704181"/>
            <a:ext cx="386090" cy="349587"/>
          </a:xfrm>
          <a:prstGeom prst="rect">
            <a:avLst/>
          </a:prstGeom>
        </p:spPr>
      </p:pic>
      <p:pic>
        <p:nvPicPr>
          <p:cNvPr id="18" name="Picture 1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545680" y="462622"/>
            <a:ext cx="386090" cy="349587"/>
          </a:xfrm>
          <a:prstGeom prst="rect">
            <a:avLst/>
          </a:prstGeom>
        </p:spPr>
      </p:pic>
      <p:pic>
        <p:nvPicPr>
          <p:cNvPr id="19" name="Picture 1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529047" y="3053767"/>
            <a:ext cx="386090" cy="349587"/>
          </a:xfrm>
          <a:prstGeom prst="rect">
            <a:avLst/>
          </a:prstGeom>
        </p:spPr>
      </p:pic>
      <p:pic>
        <p:nvPicPr>
          <p:cNvPr id="20" name="Picture 2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991068" y="9083507"/>
            <a:ext cx="579135" cy="524380"/>
          </a:xfrm>
          <a:prstGeom prst="rect">
            <a:avLst/>
          </a:prstGeom>
        </p:spPr>
      </p:pic>
      <p:pic>
        <p:nvPicPr>
          <p:cNvPr id="21" name="Picture 2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087376" y="462622"/>
            <a:ext cx="625186" cy="566078"/>
          </a:xfrm>
          <a:prstGeom prst="rect">
            <a:avLst/>
          </a:prstGeom>
        </p:spPr>
      </p:pic>
      <p:pic>
        <p:nvPicPr>
          <p:cNvPr id="22" name="Picture 2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377118" y="9433093"/>
            <a:ext cx="386090" cy="349587"/>
          </a:xfrm>
          <a:prstGeom prst="rect">
            <a:avLst/>
          </a:prstGeom>
        </p:spPr>
      </p:pic>
      <p:pic>
        <p:nvPicPr>
          <p:cNvPr id="23" name="Picture 23"/>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983420" y="7254028"/>
            <a:ext cx="386090" cy="349587"/>
          </a:xfrm>
          <a:prstGeom prst="rect">
            <a:avLst/>
          </a:prstGeom>
        </p:spPr>
      </p:pic>
      <p:pic>
        <p:nvPicPr>
          <p:cNvPr id="24" name="Picture 2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12950" y="8767674"/>
            <a:ext cx="734901" cy="665419"/>
          </a:xfrm>
          <a:prstGeom prst="rect">
            <a:avLst/>
          </a:prstGeom>
        </p:spPr>
      </p:pic>
      <p:pic>
        <p:nvPicPr>
          <p:cNvPr id="25" name="Picture 2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263539" y="396074"/>
            <a:ext cx="386090" cy="349587"/>
          </a:xfrm>
          <a:prstGeom prst="rect">
            <a:avLst/>
          </a:prstGeom>
        </p:spPr>
      </p:pic>
      <p:pic>
        <p:nvPicPr>
          <p:cNvPr id="26" name="Picture 2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378767" y="6038705"/>
            <a:ext cx="386090" cy="3495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614" b="38697"/>
          <a:stretch>
            <a:fillRect/>
          </a:stretch>
        </p:blipFill>
        <p:spPr>
          <a:xfrm>
            <a:off x="0" y="0"/>
            <a:ext cx="18288000" cy="10287000"/>
          </a:xfrm>
          <a:prstGeom prst="rect">
            <a:avLst/>
          </a:prstGeom>
        </p:spPr>
      </p:pic>
      <p:grpSp>
        <p:nvGrpSpPr>
          <p:cNvPr id="3" name="Group 3"/>
          <p:cNvGrpSpPr/>
          <p:nvPr/>
        </p:nvGrpSpPr>
        <p:grpSpPr>
          <a:xfrm>
            <a:off x="0" y="0"/>
            <a:ext cx="4572000" cy="3429000"/>
            <a:chOff x="0" y="0"/>
            <a:chExt cx="6096000" cy="4572000"/>
          </a:xfrm>
        </p:grpSpPr>
        <p:sp>
          <p:nvSpPr>
            <p:cNvPr id="4" name="AutoShape 4"/>
            <p:cNvSpPr/>
            <p:nvPr/>
          </p:nvSpPr>
          <p:spPr>
            <a:xfrm>
              <a:off x="0" y="0"/>
              <a:ext cx="6096000" cy="4572000"/>
            </a:xfrm>
            <a:prstGeom prst="rect">
              <a:avLst/>
            </a:prstGeom>
            <a:solidFill>
              <a:srgbClr val="FCBDAC"/>
            </a:solidFill>
          </p:spPr>
        </p:sp>
        <p:sp>
          <p:nvSpPr>
            <p:cNvPr id="5" name="TextBox 5"/>
            <p:cNvSpPr txBox="1"/>
            <p:nvPr/>
          </p:nvSpPr>
          <p:spPr>
            <a:xfrm>
              <a:off x="899815" y="1350433"/>
              <a:ext cx="4296370" cy="1947333"/>
            </a:xfrm>
            <a:prstGeom prst="rect">
              <a:avLst/>
            </a:prstGeom>
          </p:spPr>
          <p:txBody>
            <a:bodyPr lIns="0" tIns="0" rIns="0" bIns="0" rtlCol="0" anchor="t">
              <a:spAutoFit/>
            </a:bodyPr>
            <a:lstStyle/>
            <a:p>
              <a:pPr marL="0" lvl="0" indent="0" algn="ctr">
                <a:lnSpc>
                  <a:spcPts val="11000"/>
                </a:lnSpc>
                <a:spcBef>
                  <a:spcPct val="0"/>
                </a:spcBef>
              </a:pPr>
              <a:endParaRPr/>
            </a:p>
          </p:txBody>
        </p:sp>
      </p:grpSp>
      <p:sp>
        <p:nvSpPr>
          <p:cNvPr id="6" name="AutoShape 6"/>
          <p:cNvSpPr/>
          <p:nvPr/>
        </p:nvSpPr>
        <p:spPr>
          <a:xfrm>
            <a:off x="0" y="3429000"/>
            <a:ext cx="4572000" cy="3429000"/>
          </a:xfrm>
          <a:prstGeom prst="rect">
            <a:avLst/>
          </a:prstGeom>
          <a:solidFill>
            <a:srgbClr val="FFDE59"/>
          </a:solidFill>
        </p:spPr>
      </p:sp>
      <p:sp>
        <p:nvSpPr>
          <p:cNvPr id="7" name="AutoShape 7"/>
          <p:cNvSpPr/>
          <p:nvPr/>
        </p:nvSpPr>
        <p:spPr>
          <a:xfrm>
            <a:off x="0" y="6858000"/>
            <a:ext cx="4572000" cy="3429000"/>
          </a:xfrm>
          <a:prstGeom prst="rect">
            <a:avLst/>
          </a:prstGeom>
          <a:solidFill>
            <a:srgbClr val="BEEA94"/>
          </a:solidFill>
        </p:spPr>
      </p:sp>
      <p:sp>
        <p:nvSpPr>
          <p:cNvPr id="8" name="AutoShape 8"/>
          <p:cNvSpPr/>
          <p:nvPr/>
        </p:nvSpPr>
        <p:spPr>
          <a:xfrm>
            <a:off x="4572000" y="0"/>
            <a:ext cx="4572000" cy="3429000"/>
          </a:xfrm>
          <a:prstGeom prst="rect">
            <a:avLst/>
          </a:prstGeom>
          <a:solidFill>
            <a:srgbClr val="FFDE59"/>
          </a:solidFill>
        </p:spPr>
      </p:sp>
      <p:sp>
        <p:nvSpPr>
          <p:cNvPr id="9" name="AutoShape 9"/>
          <p:cNvSpPr/>
          <p:nvPr/>
        </p:nvSpPr>
        <p:spPr>
          <a:xfrm>
            <a:off x="4572000" y="3429000"/>
            <a:ext cx="4572000" cy="3429000"/>
          </a:xfrm>
          <a:prstGeom prst="rect">
            <a:avLst/>
          </a:prstGeom>
          <a:solidFill>
            <a:srgbClr val="FCBDAC"/>
          </a:solidFill>
        </p:spPr>
      </p:sp>
      <p:sp>
        <p:nvSpPr>
          <p:cNvPr id="10" name="AutoShape 10"/>
          <p:cNvSpPr/>
          <p:nvPr/>
        </p:nvSpPr>
        <p:spPr>
          <a:xfrm>
            <a:off x="4572000" y="6858000"/>
            <a:ext cx="4572000" cy="3429000"/>
          </a:xfrm>
          <a:prstGeom prst="rect">
            <a:avLst/>
          </a:prstGeom>
          <a:solidFill>
            <a:srgbClr val="5CE1E6"/>
          </a:solidFill>
        </p:spPr>
      </p:sp>
      <p:sp>
        <p:nvSpPr>
          <p:cNvPr id="11" name="AutoShape 11"/>
          <p:cNvSpPr/>
          <p:nvPr/>
        </p:nvSpPr>
        <p:spPr>
          <a:xfrm>
            <a:off x="9144000" y="0"/>
            <a:ext cx="4572000" cy="3429000"/>
          </a:xfrm>
          <a:prstGeom prst="rect">
            <a:avLst/>
          </a:prstGeom>
          <a:solidFill>
            <a:srgbClr val="BEEA94"/>
          </a:solidFill>
        </p:spPr>
      </p:sp>
      <p:sp>
        <p:nvSpPr>
          <p:cNvPr id="12" name="AutoShape 12"/>
          <p:cNvSpPr/>
          <p:nvPr/>
        </p:nvSpPr>
        <p:spPr>
          <a:xfrm>
            <a:off x="9144000" y="6858000"/>
            <a:ext cx="4572000" cy="3429000"/>
          </a:xfrm>
          <a:prstGeom prst="rect">
            <a:avLst/>
          </a:prstGeom>
          <a:solidFill>
            <a:srgbClr val="FCBDAC"/>
          </a:solidFill>
        </p:spPr>
      </p:sp>
      <p:sp>
        <p:nvSpPr>
          <p:cNvPr id="13" name="AutoShape 13"/>
          <p:cNvSpPr/>
          <p:nvPr/>
        </p:nvSpPr>
        <p:spPr>
          <a:xfrm>
            <a:off x="13716000" y="0"/>
            <a:ext cx="4572000" cy="3429000"/>
          </a:xfrm>
          <a:prstGeom prst="rect">
            <a:avLst/>
          </a:prstGeom>
          <a:solidFill>
            <a:srgbClr val="5CE1E6"/>
          </a:solidFill>
        </p:spPr>
      </p:sp>
      <p:sp>
        <p:nvSpPr>
          <p:cNvPr id="14" name="AutoShape 14"/>
          <p:cNvSpPr/>
          <p:nvPr/>
        </p:nvSpPr>
        <p:spPr>
          <a:xfrm>
            <a:off x="13716000" y="3429000"/>
            <a:ext cx="4572000" cy="3429000"/>
          </a:xfrm>
          <a:prstGeom prst="rect">
            <a:avLst/>
          </a:prstGeom>
          <a:solidFill>
            <a:srgbClr val="BEEA94"/>
          </a:solidFill>
        </p:spPr>
      </p:sp>
      <p:sp>
        <p:nvSpPr>
          <p:cNvPr id="15" name="AutoShape 15"/>
          <p:cNvSpPr/>
          <p:nvPr/>
        </p:nvSpPr>
        <p:spPr>
          <a:xfrm>
            <a:off x="13716000" y="6858000"/>
            <a:ext cx="4572000" cy="3429000"/>
          </a:xfrm>
          <a:prstGeom prst="rect">
            <a:avLst/>
          </a:prstGeom>
          <a:solidFill>
            <a:srgbClr val="FFDE59"/>
          </a:solidFill>
        </p:spPr>
      </p:sp>
      <p:sp>
        <p:nvSpPr>
          <p:cNvPr id="16" name="AutoShape 16"/>
          <p:cNvSpPr/>
          <p:nvPr/>
        </p:nvSpPr>
        <p:spPr>
          <a:xfrm>
            <a:off x="9144000" y="3429000"/>
            <a:ext cx="4572000" cy="3429000"/>
          </a:xfrm>
          <a:prstGeom prst="rect">
            <a:avLst/>
          </a:prstGeom>
          <a:solidFill>
            <a:srgbClr val="5CE1E6"/>
          </a:solidFill>
        </p:spPr>
      </p:sp>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135176" y="3086100"/>
            <a:ext cx="2034332" cy="4457700"/>
          </a:xfrm>
          <a:prstGeom prst="rect">
            <a:avLst/>
          </a:prstGeom>
        </p:spPr>
      </p:pic>
      <p:pic>
        <p:nvPicPr>
          <p:cNvPr id="18" name="Picture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820601" y="2914650"/>
            <a:ext cx="2314575" cy="4629150"/>
          </a:xfrm>
          <a:prstGeom prst="rect">
            <a:avLst/>
          </a:prstGeom>
        </p:spPr>
      </p:pic>
      <p:sp>
        <p:nvSpPr>
          <p:cNvPr id="19" name="TextBox 19"/>
          <p:cNvSpPr txBox="1"/>
          <p:nvPr/>
        </p:nvSpPr>
        <p:spPr>
          <a:xfrm>
            <a:off x="1028700" y="3195527"/>
            <a:ext cx="10401300" cy="4467225"/>
          </a:xfrm>
          <a:prstGeom prst="rect">
            <a:avLst/>
          </a:prstGeom>
        </p:spPr>
        <p:txBody>
          <a:bodyPr lIns="0" tIns="0" rIns="0" bIns="0" rtlCol="0" anchor="t">
            <a:spAutoFit/>
          </a:bodyPr>
          <a:lstStyle/>
          <a:p>
            <a:pPr algn="ctr">
              <a:lnSpc>
                <a:spcPts val="11716"/>
              </a:lnSpc>
            </a:pPr>
            <a:r>
              <a:rPr lang="en-US" sz="9763">
                <a:solidFill>
                  <a:srgbClr val="010101"/>
                </a:solidFill>
                <a:latin typeface="210 8비트 R Bold"/>
              </a:rPr>
              <a:t>02 PERANCANGAN APLIKASI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91010"/>
        </a:solidFill>
        <a:effectLst/>
      </p:bgPr>
    </p:bg>
    <p:spTree>
      <p:nvGrpSpPr>
        <p:cNvPr id="1" name=""/>
        <p:cNvGrpSpPr/>
        <p:nvPr/>
      </p:nvGrpSpPr>
      <p:grpSpPr>
        <a:xfrm>
          <a:off x="0" y="0"/>
          <a:ext cx="0" cy="0"/>
          <a:chOff x="0" y="0"/>
          <a:chExt cx="0" cy="0"/>
        </a:xfrm>
      </p:grpSpPr>
      <p:grpSp>
        <p:nvGrpSpPr>
          <p:cNvPr id="2" name="Group 2"/>
          <p:cNvGrpSpPr/>
          <p:nvPr/>
        </p:nvGrpSpPr>
        <p:grpSpPr>
          <a:xfrm>
            <a:off x="751006" y="2489200"/>
            <a:ext cx="16785989" cy="16785989"/>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4805B"/>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84524" y="6855470"/>
            <a:ext cx="386090" cy="349587"/>
          </a:xfrm>
          <a:prstGeom prst="rect">
            <a:avLst/>
          </a:prstGeom>
        </p:spPr>
      </p:pic>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481777" y="489436"/>
            <a:ext cx="386090" cy="349587"/>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1898" y="5265318"/>
            <a:ext cx="386090" cy="349587"/>
          </a:xfrm>
          <a:prstGeom prst="rect">
            <a:avLst/>
          </a:prstGeom>
        </p:spPr>
      </p:pic>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109009" y="5614904"/>
            <a:ext cx="386090" cy="349587"/>
          </a:xfrm>
          <a:prstGeom prst="rect">
            <a:avLst/>
          </a:prstGeom>
        </p:spPr>
      </p:pic>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7859" y="8908713"/>
            <a:ext cx="386090" cy="349587"/>
          </a:xfrm>
          <a:prstGeom prst="rect">
            <a:avLst/>
          </a:prstGeom>
        </p:spPr>
      </p:pic>
      <p:pic>
        <p:nvPicPr>
          <p:cNvPr id="9" name="Picture 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59730" y="3401973"/>
            <a:ext cx="386090" cy="349587"/>
          </a:xfrm>
          <a:prstGeom prst="rect">
            <a:avLst/>
          </a:prstGeom>
        </p:spPr>
      </p:pic>
      <p:pic>
        <p:nvPicPr>
          <p:cNvPr id="10" name="Picture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590067" y="7030263"/>
            <a:ext cx="386090" cy="349587"/>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4613" y="2704181"/>
            <a:ext cx="386090" cy="349587"/>
          </a:xfrm>
          <a:prstGeom prst="rect">
            <a:avLst/>
          </a:prstGeom>
        </p:spPr>
      </p:pic>
      <p:pic>
        <p:nvPicPr>
          <p:cNvPr id="12" name="Picture 1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16103" y="3751560"/>
            <a:ext cx="386090" cy="349587"/>
          </a:xfrm>
          <a:prstGeom prst="rect">
            <a:avLst/>
          </a:prstGeom>
        </p:spPr>
      </p:pic>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55396" y="4498392"/>
            <a:ext cx="386090" cy="349587"/>
          </a:xfrm>
          <a:prstGeom prst="rect">
            <a:avLst/>
          </a:prstGeom>
        </p:spPr>
      </p:pic>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51985" y="7693985"/>
            <a:ext cx="386090" cy="349587"/>
          </a:xfrm>
          <a:prstGeom prst="rect">
            <a:avLst/>
          </a:prstGeom>
        </p:spPr>
      </p:pic>
      <p:pic>
        <p:nvPicPr>
          <p:cNvPr id="15" name="Picture 1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62763" y="8986278"/>
            <a:ext cx="386090" cy="349587"/>
          </a:xfrm>
          <a:prstGeom prst="rect">
            <a:avLst/>
          </a:prstGeom>
        </p:spPr>
      </p:pic>
      <p:sp>
        <p:nvSpPr>
          <p:cNvPr id="16" name="TextBox 16"/>
          <p:cNvSpPr txBox="1"/>
          <p:nvPr/>
        </p:nvSpPr>
        <p:spPr>
          <a:xfrm>
            <a:off x="1345820" y="1924050"/>
            <a:ext cx="1408286" cy="914400"/>
          </a:xfrm>
          <a:prstGeom prst="rect">
            <a:avLst/>
          </a:prstGeom>
        </p:spPr>
        <p:txBody>
          <a:bodyPr lIns="0" tIns="0" rIns="0" bIns="0" rtlCol="0" anchor="t">
            <a:spAutoFit/>
          </a:bodyPr>
          <a:lstStyle/>
          <a:p>
            <a:pPr>
              <a:lnSpc>
                <a:spcPts val="3599"/>
              </a:lnSpc>
            </a:pPr>
            <a:r>
              <a:rPr lang="en-US" sz="2999">
                <a:solidFill>
                  <a:srgbClr val="FFFFFF"/>
                </a:solidFill>
                <a:latin typeface="210 8비트 R"/>
              </a:rPr>
              <a:t>SCORE</a:t>
            </a:r>
          </a:p>
          <a:p>
            <a:pPr>
              <a:lnSpc>
                <a:spcPts val="3599"/>
              </a:lnSpc>
              <a:spcBef>
                <a:spcPct val="0"/>
              </a:spcBef>
            </a:pPr>
            <a:r>
              <a:rPr lang="en-US" sz="2999">
                <a:solidFill>
                  <a:srgbClr val="FFFFFF"/>
                </a:solidFill>
                <a:latin typeface="210 8비트 R"/>
              </a:rPr>
              <a:t>00</a:t>
            </a:r>
          </a:p>
        </p:txBody>
      </p:sp>
      <p:sp>
        <p:nvSpPr>
          <p:cNvPr id="17" name="TextBox 17"/>
          <p:cNvSpPr txBox="1"/>
          <p:nvPr/>
        </p:nvSpPr>
        <p:spPr>
          <a:xfrm>
            <a:off x="14462321" y="1914525"/>
            <a:ext cx="2603934" cy="923925"/>
          </a:xfrm>
          <a:prstGeom prst="rect">
            <a:avLst/>
          </a:prstGeom>
        </p:spPr>
        <p:txBody>
          <a:bodyPr lIns="0" tIns="0" rIns="0" bIns="0" rtlCol="0" anchor="t">
            <a:spAutoFit/>
          </a:bodyPr>
          <a:lstStyle/>
          <a:p>
            <a:pPr algn="r">
              <a:lnSpc>
                <a:spcPts val="3600"/>
              </a:lnSpc>
            </a:pPr>
            <a:r>
              <a:rPr lang="en-US" sz="3000">
                <a:solidFill>
                  <a:srgbClr val="FFFFFF"/>
                </a:solidFill>
                <a:latin typeface="210 8비트 R"/>
              </a:rPr>
              <a:t>HIGH-SCORE</a:t>
            </a:r>
          </a:p>
          <a:p>
            <a:pPr algn="r">
              <a:lnSpc>
                <a:spcPts val="3599"/>
              </a:lnSpc>
              <a:spcBef>
                <a:spcPct val="0"/>
              </a:spcBef>
            </a:pPr>
            <a:r>
              <a:rPr lang="en-US" sz="2999">
                <a:solidFill>
                  <a:srgbClr val="FFFFFF"/>
                </a:solidFill>
                <a:latin typeface="210 8비트 R"/>
              </a:rPr>
              <a:t>4000</a:t>
            </a:r>
          </a:p>
        </p:txBody>
      </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09148" y="1028700"/>
            <a:ext cx="3328927" cy="605259"/>
          </a:xfrm>
          <a:prstGeom prst="rect">
            <a:avLst/>
          </a:prstGeom>
        </p:spPr>
      </p:pic>
      <p:grpSp>
        <p:nvGrpSpPr>
          <p:cNvPr id="19" name="Group 19"/>
          <p:cNvGrpSpPr/>
          <p:nvPr/>
        </p:nvGrpSpPr>
        <p:grpSpPr>
          <a:xfrm>
            <a:off x="1345820" y="1028700"/>
            <a:ext cx="2809577" cy="730490"/>
            <a:chOff x="0" y="0"/>
            <a:chExt cx="3746102" cy="973987"/>
          </a:xfrm>
        </p:grpSpPr>
        <p:pic>
          <p:nvPicPr>
            <p:cNvPr id="20" name="Picture 2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248701" cy="973987"/>
            </a:xfrm>
            <a:prstGeom prst="rect">
              <a:avLst/>
            </a:prstGeom>
          </p:spPr>
        </p:pic>
        <p:pic>
          <p:nvPicPr>
            <p:cNvPr id="21"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48701" y="0"/>
              <a:ext cx="1248701" cy="973987"/>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497401" y="0"/>
              <a:ext cx="1248701" cy="973987"/>
            </a:xfrm>
            <a:prstGeom prst="rect">
              <a:avLst/>
            </a:prstGeom>
          </p:spPr>
        </p:pic>
      </p:grpSp>
      <p:sp>
        <p:nvSpPr>
          <p:cNvPr id="23" name="TextBox 23"/>
          <p:cNvSpPr txBox="1"/>
          <p:nvPr/>
        </p:nvSpPr>
        <p:spPr>
          <a:xfrm>
            <a:off x="4066719" y="4663661"/>
            <a:ext cx="10154562" cy="2924175"/>
          </a:xfrm>
          <a:prstGeom prst="rect">
            <a:avLst/>
          </a:prstGeom>
        </p:spPr>
        <p:txBody>
          <a:bodyPr lIns="0" tIns="0" rIns="0" bIns="0" rtlCol="0" anchor="t">
            <a:spAutoFit/>
          </a:bodyPr>
          <a:lstStyle/>
          <a:p>
            <a:pPr algn="ctr">
              <a:lnSpc>
                <a:spcPts val="11519"/>
              </a:lnSpc>
            </a:pPr>
            <a:r>
              <a:rPr lang="en-US" sz="9600">
                <a:solidFill>
                  <a:srgbClr val="FFFFFF"/>
                </a:solidFill>
                <a:latin typeface="210 8비트 R Bold"/>
              </a:rPr>
              <a:t>A. KEBUTUHAN DATA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91010"/>
        </a:solidFill>
        <a:effectLst/>
      </p:bgPr>
    </p:bg>
    <p:spTree>
      <p:nvGrpSpPr>
        <p:cNvPr id="1" name=""/>
        <p:cNvGrpSpPr/>
        <p:nvPr/>
      </p:nvGrpSpPr>
      <p:grpSpPr>
        <a:xfrm>
          <a:off x="0" y="0"/>
          <a:ext cx="0" cy="0"/>
          <a:chOff x="0" y="0"/>
          <a:chExt cx="0" cy="0"/>
        </a:xfrm>
      </p:grpSpPr>
      <p:grpSp>
        <p:nvGrpSpPr>
          <p:cNvPr id="2" name="Group 2"/>
          <p:cNvGrpSpPr/>
          <p:nvPr/>
        </p:nvGrpSpPr>
        <p:grpSpPr>
          <a:xfrm>
            <a:off x="3344250" y="-759224"/>
            <a:ext cx="11805447" cy="1180544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CDB"/>
            </a:solidFill>
          </p:spPr>
        </p:sp>
      </p:grpSp>
      <p:grpSp>
        <p:nvGrpSpPr>
          <p:cNvPr id="4" name="Group 4"/>
          <p:cNvGrpSpPr/>
          <p:nvPr/>
        </p:nvGrpSpPr>
        <p:grpSpPr>
          <a:xfrm>
            <a:off x="14647966" y="-759224"/>
            <a:ext cx="11805447" cy="1180544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CDB"/>
            </a:solidFill>
          </p:spPr>
        </p:sp>
      </p:grpSp>
      <p:grpSp>
        <p:nvGrpSpPr>
          <p:cNvPr id="6" name="Group 6"/>
          <p:cNvGrpSpPr/>
          <p:nvPr/>
        </p:nvGrpSpPr>
        <p:grpSpPr>
          <a:xfrm>
            <a:off x="-7959465" y="-759224"/>
            <a:ext cx="11805447" cy="1180544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CDB"/>
            </a:solidFill>
          </p:spPr>
        </p:sp>
      </p:grpSp>
      <p:pic>
        <p:nvPicPr>
          <p:cNvPr id="8" name="Picture 8"/>
          <p:cNvPicPr>
            <a:picLocks noChangeAspect="1"/>
          </p:cNvPicPr>
          <p:nvPr/>
        </p:nvPicPr>
        <p:blipFill>
          <a:blip r:embed="rId2"/>
          <a:srcRect/>
          <a:stretch>
            <a:fillRect/>
          </a:stretch>
        </p:blipFill>
        <p:spPr>
          <a:xfrm>
            <a:off x="4654948" y="2743640"/>
            <a:ext cx="8978104" cy="2515417"/>
          </a:xfrm>
          <a:prstGeom prst="rect">
            <a:avLst/>
          </a:prstGeom>
        </p:spPr>
      </p:pic>
      <p:pic>
        <p:nvPicPr>
          <p:cNvPr id="9" name="Picture 9"/>
          <p:cNvPicPr>
            <a:picLocks noChangeAspect="1"/>
          </p:cNvPicPr>
          <p:nvPr/>
        </p:nvPicPr>
        <p:blipFill>
          <a:blip r:embed="rId3">
            <a:alphaModFix amt="50000"/>
          </a:blip>
          <a:srcRect/>
          <a:stretch>
            <a:fillRect/>
          </a:stretch>
        </p:blipFill>
        <p:spPr>
          <a:xfrm>
            <a:off x="6462074" y="8708282"/>
            <a:ext cx="5569800" cy="1100035"/>
          </a:xfrm>
          <a:prstGeom prst="rect">
            <a:avLst/>
          </a:prstGeom>
        </p:spPr>
      </p:pic>
      <p:grpSp>
        <p:nvGrpSpPr>
          <p:cNvPr id="10" name="Group 10"/>
          <p:cNvGrpSpPr/>
          <p:nvPr/>
        </p:nvGrpSpPr>
        <p:grpSpPr>
          <a:xfrm>
            <a:off x="5788778" y="5742478"/>
            <a:ext cx="6916391" cy="3174215"/>
            <a:chOff x="0" y="0"/>
            <a:chExt cx="9221855" cy="4232287"/>
          </a:xfrm>
        </p:grpSpPr>
        <p:grpSp>
          <p:nvGrpSpPr>
            <p:cNvPr id="11" name="Group 11"/>
            <p:cNvGrpSpPr/>
            <p:nvPr/>
          </p:nvGrpSpPr>
          <p:grpSpPr>
            <a:xfrm>
              <a:off x="0" y="0"/>
              <a:ext cx="9221855" cy="4232287"/>
              <a:chOff x="0" y="0"/>
              <a:chExt cx="3472874" cy="1600252"/>
            </a:xfrm>
          </p:grpSpPr>
          <p:sp>
            <p:nvSpPr>
              <p:cNvPr id="12" name="Freeform 12"/>
              <p:cNvSpPr/>
              <p:nvPr/>
            </p:nvSpPr>
            <p:spPr>
              <a:xfrm>
                <a:off x="0" y="0"/>
                <a:ext cx="3472874" cy="1600252"/>
              </a:xfrm>
              <a:custGeom>
                <a:avLst/>
                <a:gdLst/>
                <a:ahLst/>
                <a:cxnLst/>
                <a:rect l="l" t="t" r="r" b="b"/>
                <a:pathLst>
                  <a:path w="3472874" h="1600252">
                    <a:moveTo>
                      <a:pt x="3348414" y="1600252"/>
                    </a:moveTo>
                    <a:lnTo>
                      <a:pt x="124460" y="1600252"/>
                    </a:lnTo>
                    <a:cubicBezTo>
                      <a:pt x="55880" y="1600252"/>
                      <a:pt x="0" y="1544372"/>
                      <a:pt x="0" y="1475792"/>
                    </a:cubicBezTo>
                    <a:lnTo>
                      <a:pt x="0" y="124460"/>
                    </a:lnTo>
                    <a:cubicBezTo>
                      <a:pt x="0" y="55880"/>
                      <a:pt x="55880" y="0"/>
                      <a:pt x="124460" y="0"/>
                    </a:cubicBezTo>
                    <a:lnTo>
                      <a:pt x="3348414" y="0"/>
                    </a:lnTo>
                    <a:cubicBezTo>
                      <a:pt x="3416994" y="0"/>
                      <a:pt x="3472874" y="55880"/>
                      <a:pt x="3472874" y="124460"/>
                    </a:cubicBezTo>
                    <a:lnTo>
                      <a:pt x="3472874" y="1475792"/>
                    </a:lnTo>
                    <a:cubicBezTo>
                      <a:pt x="3472874" y="1544372"/>
                      <a:pt x="3416994" y="1600252"/>
                      <a:pt x="3348414" y="1600252"/>
                    </a:cubicBezTo>
                    <a:close/>
                  </a:path>
                </a:pathLst>
              </a:custGeom>
              <a:solidFill>
                <a:srgbClr val="FFFFFF"/>
              </a:solidFill>
            </p:spPr>
          </p:sp>
        </p:grpSp>
        <p:sp>
          <p:nvSpPr>
            <p:cNvPr id="13" name="TextBox 13"/>
            <p:cNvSpPr txBox="1"/>
            <p:nvPr/>
          </p:nvSpPr>
          <p:spPr>
            <a:xfrm>
              <a:off x="1812439" y="336678"/>
              <a:ext cx="6919555" cy="2707131"/>
            </a:xfrm>
            <a:prstGeom prst="rect">
              <a:avLst/>
            </a:prstGeom>
          </p:spPr>
          <p:txBody>
            <a:bodyPr lIns="0" tIns="0" rIns="0" bIns="0" rtlCol="0" anchor="t">
              <a:spAutoFit/>
            </a:bodyPr>
            <a:lstStyle/>
            <a:p>
              <a:pPr marL="392689" lvl="1" indent="-196345">
                <a:lnSpc>
                  <a:spcPts val="2728"/>
                </a:lnSpc>
                <a:buFont typeface="Arial"/>
                <a:buChar char="•"/>
              </a:pPr>
              <a:r>
                <a:rPr lang="en-US" sz="1818">
                  <a:solidFill>
                    <a:srgbClr val="191919"/>
                  </a:solidFill>
                  <a:latin typeface="210 8비트 R"/>
                </a:rPr>
                <a:t>scores untuk menyimpan skor pemain.</a:t>
              </a:r>
            </a:p>
            <a:p>
              <a:pPr marL="392689" lvl="1" indent="-196345">
                <a:lnSpc>
                  <a:spcPts val="2728"/>
                </a:lnSpc>
                <a:buFont typeface="Arial"/>
                <a:buChar char="•"/>
              </a:pPr>
              <a:r>
                <a:rPr lang="en-US" sz="1818">
                  <a:solidFill>
                    <a:srgbClr val="191919"/>
                  </a:solidFill>
                  <a:latin typeface="210 8비트 R"/>
                </a:rPr>
                <a:t>name untuk menyimpan nama pemain (maksimal 2 pemain)</a:t>
              </a:r>
            </a:p>
            <a:p>
              <a:pPr marL="392689" lvl="1" indent="-196345" algn="l">
                <a:lnSpc>
                  <a:spcPts val="2728"/>
                </a:lnSpc>
                <a:buFont typeface="Arial"/>
                <a:buChar char="•"/>
              </a:pPr>
              <a:r>
                <a:rPr lang="en-US" sz="1818">
                  <a:solidFill>
                    <a:srgbClr val="191919"/>
                  </a:solidFill>
                  <a:latin typeface="210 8비트 R"/>
                </a:rPr>
                <a:t>com untuk menyimpan nama bot komputer, yaitu "computer"</a:t>
              </a:r>
            </a:p>
          </p:txBody>
        </p:sp>
        <p:pic>
          <p:nvPicPr>
            <p:cNvPr id="14" name="Picture 14"/>
            <p:cNvPicPr>
              <a:picLocks noChangeAspect="1"/>
            </p:cNvPicPr>
            <p:nvPr/>
          </p:nvPicPr>
          <p:blipFill>
            <a:blip r:embed="rId4"/>
            <a:srcRect/>
            <a:stretch>
              <a:fillRect/>
            </a:stretch>
          </p:blipFill>
          <p:spPr>
            <a:xfrm>
              <a:off x="433651" y="1331835"/>
              <a:ext cx="971673" cy="1038528"/>
            </a:xfrm>
            <a:prstGeom prst="rect">
              <a:avLst/>
            </a:prstGeom>
          </p:spPr>
        </p:pic>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63751" y="3086100"/>
            <a:ext cx="1795549" cy="4114800"/>
          </a:xfrm>
          <a:prstGeom prst="rect">
            <a:avLst/>
          </a:prstGeom>
        </p:spPr>
      </p:pic>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3086100"/>
            <a:ext cx="1870364" cy="4114800"/>
          </a:xfrm>
          <a:prstGeom prst="rect">
            <a:avLst/>
          </a:prstGeom>
        </p:spPr>
      </p:pic>
      <p:sp>
        <p:nvSpPr>
          <p:cNvPr id="17" name="TextBox 17"/>
          <p:cNvSpPr txBox="1"/>
          <p:nvPr/>
        </p:nvSpPr>
        <p:spPr>
          <a:xfrm>
            <a:off x="5813564" y="1019175"/>
            <a:ext cx="6660871" cy="965455"/>
          </a:xfrm>
          <a:prstGeom prst="rect">
            <a:avLst/>
          </a:prstGeom>
        </p:spPr>
        <p:txBody>
          <a:bodyPr lIns="0" tIns="0" rIns="0" bIns="0" rtlCol="0" anchor="t">
            <a:spAutoFit/>
          </a:bodyPr>
          <a:lstStyle/>
          <a:p>
            <a:pPr algn="ctr">
              <a:lnSpc>
                <a:spcPts val="7556"/>
              </a:lnSpc>
            </a:pPr>
            <a:r>
              <a:rPr lang="en-US" sz="6297">
                <a:solidFill>
                  <a:srgbClr val="FFFFFF"/>
                </a:solidFill>
                <a:latin typeface="210 8비트 R Bold"/>
              </a:rPr>
              <a:t>DATA PEMAIN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91010"/>
        </a:solidFill>
        <a:effectLst/>
      </p:bgPr>
    </p:bg>
    <p:spTree>
      <p:nvGrpSpPr>
        <p:cNvPr id="1" name=""/>
        <p:cNvGrpSpPr/>
        <p:nvPr/>
      </p:nvGrpSpPr>
      <p:grpSpPr>
        <a:xfrm>
          <a:off x="0" y="0"/>
          <a:ext cx="0" cy="0"/>
          <a:chOff x="0" y="0"/>
          <a:chExt cx="0" cy="0"/>
        </a:xfrm>
      </p:grpSpPr>
      <p:grpSp>
        <p:nvGrpSpPr>
          <p:cNvPr id="2" name="Group 2"/>
          <p:cNvGrpSpPr/>
          <p:nvPr/>
        </p:nvGrpSpPr>
        <p:grpSpPr>
          <a:xfrm>
            <a:off x="3344250" y="-759224"/>
            <a:ext cx="11805447" cy="11805447"/>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5E69"/>
            </a:solidFill>
          </p:spPr>
        </p:sp>
      </p:grpSp>
      <p:grpSp>
        <p:nvGrpSpPr>
          <p:cNvPr id="4" name="Group 4"/>
          <p:cNvGrpSpPr/>
          <p:nvPr/>
        </p:nvGrpSpPr>
        <p:grpSpPr>
          <a:xfrm>
            <a:off x="14647966" y="-759224"/>
            <a:ext cx="11805447" cy="1180544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5E69"/>
            </a:solidFill>
          </p:spPr>
        </p:sp>
      </p:grpSp>
      <p:grpSp>
        <p:nvGrpSpPr>
          <p:cNvPr id="6" name="Group 6"/>
          <p:cNvGrpSpPr/>
          <p:nvPr/>
        </p:nvGrpSpPr>
        <p:grpSpPr>
          <a:xfrm>
            <a:off x="-7959465" y="-759224"/>
            <a:ext cx="11805447" cy="1180544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5E69"/>
            </a:solidFill>
          </p:spPr>
        </p:sp>
      </p:grpSp>
      <p:pic>
        <p:nvPicPr>
          <p:cNvPr id="8" name="Picture 8"/>
          <p:cNvPicPr>
            <a:picLocks noChangeAspect="1"/>
          </p:cNvPicPr>
          <p:nvPr/>
        </p:nvPicPr>
        <p:blipFill>
          <a:blip r:embed="rId2">
            <a:alphaModFix amt="50000"/>
          </a:blip>
          <a:srcRect/>
          <a:stretch>
            <a:fillRect/>
          </a:stretch>
        </p:blipFill>
        <p:spPr>
          <a:xfrm>
            <a:off x="6462074" y="8708282"/>
            <a:ext cx="5569800" cy="1100035"/>
          </a:xfrm>
          <a:prstGeom prst="rect">
            <a:avLst/>
          </a:prstGeom>
        </p:spPr>
      </p:pic>
      <p:grpSp>
        <p:nvGrpSpPr>
          <p:cNvPr id="9" name="Group 9"/>
          <p:cNvGrpSpPr/>
          <p:nvPr/>
        </p:nvGrpSpPr>
        <p:grpSpPr>
          <a:xfrm>
            <a:off x="5788778" y="5571675"/>
            <a:ext cx="6916391" cy="3515822"/>
            <a:chOff x="0" y="0"/>
            <a:chExt cx="9221855" cy="4687763"/>
          </a:xfrm>
        </p:grpSpPr>
        <p:grpSp>
          <p:nvGrpSpPr>
            <p:cNvPr id="10" name="Group 10"/>
            <p:cNvGrpSpPr/>
            <p:nvPr/>
          </p:nvGrpSpPr>
          <p:grpSpPr>
            <a:xfrm>
              <a:off x="0" y="0"/>
              <a:ext cx="9221855" cy="4687763"/>
              <a:chOff x="0" y="0"/>
              <a:chExt cx="3472874" cy="1772470"/>
            </a:xfrm>
          </p:grpSpPr>
          <p:sp>
            <p:nvSpPr>
              <p:cNvPr id="11" name="Freeform 11"/>
              <p:cNvSpPr/>
              <p:nvPr/>
            </p:nvSpPr>
            <p:spPr>
              <a:xfrm>
                <a:off x="0" y="0"/>
                <a:ext cx="3472874" cy="1772470"/>
              </a:xfrm>
              <a:custGeom>
                <a:avLst/>
                <a:gdLst/>
                <a:ahLst/>
                <a:cxnLst/>
                <a:rect l="l" t="t" r="r" b="b"/>
                <a:pathLst>
                  <a:path w="3472874" h="1772470">
                    <a:moveTo>
                      <a:pt x="3348414" y="1772470"/>
                    </a:moveTo>
                    <a:lnTo>
                      <a:pt x="124460" y="1772470"/>
                    </a:lnTo>
                    <a:cubicBezTo>
                      <a:pt x="55880" y="1772470"/>
                      <a:pt x="0" y="1716590"/>
                      <a:pt x="0" y="1648010"/>
                    </a:cubicBezTo>
                    <a:lnTo>
                      <a:pt x="0" y="124460"/>
                    </a:lnTo>
                    <a:cubicBezTo>
                      <a:pt x="0" y="55880"/>
                      <a:pt x="55880" y="0"/>
                      <a:pt x="124460" y="0"/>
                    </a:cubicBezTo>
                    <a:lnTo>
                      <a:pt x="3348414" y="0"/>
                    </a:lnTo>
                    <a:cubicBezTo>
                      <a:pt x="3416994" y="0"/>
                      <a:pt x="3472874" y="55880"/>
                      <a:pt x="3472874" y="124460"/>
                    </a:cubicBezTo>
                    <a:lnTo>
                      <a:pt x="3472874" y="1648010"/>
                    </a:lnTo>
                    <a:cubicBezTo>
                      <a:pt x="3472874" y="1716590"/>
                      <a:pt x="3416994" y="1772470"/>
                      <a:pt x="3348414" y="1772470"/>
                    </a:cubicBezTo>
                    <a:close/>
                  </a:path>
                </a:pathLst>
              </a:custGeom>
              <a:solidFill>
                <a:srgbClr val="FFFFFF"/>
              </a:solidFill>
            </p:spPr>
          </p:sp>
        </p:grpSp>
        <p:sp>
          <p:nvSpPr>
            <p:cNvPr id="12" name="TextBox 12"/>
            <p:cNvSpPr txBox="1"/>
            <p:nvPr/>
          </p:nvSpPr>
          <p:spPr>
            <a:xfrm>
              <a:off x="1812439" y="336678"/>
              <a:ext cx="6919555" cy="3162607"/>
            </a:xfrm>
            <a:prstGeom prst="rect">
              <a:avLst/>
            </a:prstGeom>
          </p:spPr>
          <p:txBody>
            <a:bodyPr lIns="0" tIns="0" rIns="0" bIns="0" rtlCol="0" anchor="t">
              <a:spAutoFit/>
            </a:bodyPr>
            <a:lstStyle/>
            <a:p>
              <a:pPr marL="392689" lvl="1" indent="-196345">
                <a:lnSpc>
                  <a:spcPts val="2728"/>
                </a:lnSpc>
                <a:buFont typeface="Arial"/>
                <a:buChar char="•"/>
              </a:pPr>
              <a:r>
                <a:rPr lang="en-US" sz="1818">
                  <a:solidFill>
                    <a:srgbClr val="191919"/>
                  </a:solidFill>
                  <a:latin typeface="210 8비트 R"/>
                </a:rPr>
                <a:t>row &amp; col untuk menyimpan data posisi baris dan kolom yang dipilih pemain</a:t>
              </a:r>
            </a:p>
            <a:p>
              <a:pPr marL="392689" lvl="1" indent="-196345" algn="l">
                <a:lnSpc>
                  <a:spcPts val="2728"/>
                </a:lnSpc>
                <a:buFont typeface="Arial"/>
                <a:buChar char="•"/>
              </a:pPr>
              <a:r>
                <a:rPr lang="en-US" sz="1818">
                  <a:solidFill>
                    <a:srgbClr val="191919"/>
                  </a:solidFill>
                  <a:latin typeface="210 8비트 R"/>
                </a:rPr>
                <a:t>sos sebagai penentu karakter S/O yang akan dimasukkan ke dalam kolom dan baris sesuai data dari variabel row&amp;col</a:t>
              </a:r>
            </a:p>
          </p:txBody>
        </p:sp>
        <p:pic>
          <p:nvPicPr>
            <p:cNvPr id="13" name="Picture 13"/>
            <p:cNvPicPr>
              <a:picLocks noChangeAspect="1"/>
            </p:cNvPicPr>
            <p:nvPr/>
          </p:nvPicPr>
          <p:blipFill>
            <a:blip r:embed="rId3"/>
            <a:srcRect/>
            <a:stretch>
              <a:fillRect/>
            </a:stretch>
          </p:blipFill>
          <p:spPr>
            <a:xfrm>
              <a:off x="433651" y="1559573"/>
              <a:ext cx="971673" cy="1038528"/>
            </a:xfrm>
            <a:prstGeom prst="rect">
              <a:avLst/>
            </a:prstGeom>
          </p:spPr>
        </p:pic>
      </p:grpSp>
      <p:pic>
        <p:nvPicPr>
          <p:cNvPr id="14" name="Picture 14"/>
          <p:cNvPicPr>
            <a:picLocks noChangeAspect="1"/>
          </p:cNvPicPr>
          <p:nvPr/>
        </p:nvPicPr>
        <p:blipFill>
          <a:blip r:embed="rId4"/>
          <a:srcRect/>
          <a:stretch>
            <a:fillRect/>
          </a:stretch>
        </p:blipFill>
        <p:spPr>
          <a:xfrm>
            <a:off x="4790460" y="2869827"/>
            <a:ext cx="8707081" cy="2009326"/>
          </a:xfrm>
          <a:prstGeom prst="rect">
            <a:avLst/>
          </a:prstGeom>
        </p:spPr>
      </p:pic>
      <p:sp>
        <p:nvSpPr>
          <p:cNvPr id="16" name="TextBox 16"/>
          <p:cNvSpPr txBox="1"/>
          <p:nvPr/>
        </p:nvSpPr>
        <p:spPr>
          <a:xfrm>
            <a:off x="5813564" y="1019175"/>
            <a:ext cx="6660871" cy="965455"/>
          </a:xfrm>
          <a:prstGeom prst="rect">
            <a:avLst/>
          </a:prstGeom>
        </p:spPr>
        <p:txBody>
          <a:bodyPr lIns="0" tIns="0" rIns="0" bIns="0" rtlCol="0" anchor="t">
            <a:spAutoFit/>
          </a:bodyPr>
          <a:lstStyle/>
          <a:p>
            <a:pPr algn="ctr">
              <a:lnSpc>
                <a:spcPts val="7556"/>
              </a:lnSpc>
            </a:pPr>
            <a:r>
              <a:rPr lang="en-US" sz="6297">
                <a:solidFill>
                  <a:srgbClr val="FFFFFF"/>
                </a:solidFill>
                <a:latin typeface="210 8비트 R Bold"/>
              </a:rPr>
              <a:t>DATA PAPAN</a:t>
            </a:r>
          </a:p>
        </p:txBody>
      </p:sp>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38296" y="1305506"/>
            <a:ext cx="7675987" cy="7675987"/>
          </a:xfrm>
          <a:prstGeom prst="rect">
            <a:avLst/>
          </a:prstGeom>
        </p:spPr>
      </p:pic>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5894735" y="1305506"/>
            <a:ext cx="7675987" cy="767598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1093</Words>
  <Application>Microsoft Office PowerPoint</Application>
  <PresentationFormat>Custom</PresentationFormat>
  <Paragraphs>136</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Open Sans Light</vt:lpstr>
      <vt:lpstr>210 8비트 R Italics</vt:lpstr>
      <vt:lpstr>210 8비트 R</vt:lpstr>
      <vt:lpstr>Arial</vt:lpstr>
      <vt:lpstr>210 8비트 R Bold</vt:lpstr>
      <vt:lpstr>Arimo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TELETUBES 88</dc:title>
  <cp:lastModifiedBy>Annisa Dinda Gantini</cp:lastModifiedBy>
  <cp:revision>2</cp:revision>
  <dcterms:created xsi:type="dcterms:W3CDTF">2006-08-16T00:00:00Z</dcterms:created>
  <dcterms:modified xsi:type="dcterms:W3CDTF">2022-01-10T11:08:19Z</dcterms:modified>
  <dc:identifier>DAE01WN2nRs</dc:identifier>
</cp:coreProperties>
</file>